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sldIdLst>
    <p:sldId id="256" r:id="rId2"/>
    <p:sldId id="273" r:id="rId3"/>
    <p:sldId id="275" r:id="rId4"/>
    <p:sldId id="282" r:id="rId5"/>
    <p:sldId id="284" r:id="rId6"/>
    <p:sldId id="276" r:id="rId7"/>
    <p:sldId id="283" r:id="rId8"/>
    <p:sldId id="259" r:id="rId9"/>
    <p:sldId id="279" r:id="rId10"/>
    <p:sldId id="270" r:id="rId11"/>
    <p:sldId id="278" r:id="rId12"/>
    <p:sldId id="281" r:id="rId13"/>
    <p:sldId id="285" r:id="rId14"/>
    <p:sldId id="271" r:id="rId15"/>
    <p:sldId id="286" r:id="rId16"/>
    <p:sldId id="287" r:id="rId17"/>
    <p:sldId id="295" r:id="rId18"/>
    <p:sldId id="267" r:id="rId19"/>
    <p:sldId id="289" r:id="rId20"/>
    <p:sldId id="290" r:id="rId21"/>
    <p:sldId id="292" r:id="rId22"/>
    <p:sldId id="291" r:id="rId23"/>
    <p:sldId id="293" r:id="rId24"/>
    <p:sldId id="269" r:id="rId25"/>
    <p:sldId id="294" r:id="rId26"/>
    <p:sldId id="288" r:id="rId27"/>
    <p:sldId id="27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AC97E8-CCA2-4E13-B577-165A3BA625F4}" v="6" dt="2020-07-06T16:28:40.645"/>
    <p1510:client id="{4AA75B77-B6C8-44E3-AB1F-B0D5FB193FDA}" v="127" dt="2020-07-11T18:09:40.657"/>
    <p1510:client id="{71DBD37D-2733-45D7-A93D-B126E560D7C3}" v="14" dt="2020-07-11T00:32:00.117"/>
    <p1510:client id="{73532D19-1EE0-4DDC-B40C-E1FDE2224EAC}" v="125" dt="2020-07-06T16:17:43.776"/>
    <p1510:client id="{99401B02-E4D2-4CBB-A3AF-48F8329DAC1D}" v="324" dt="2020-07-13T18:31:52"/>
    <p1510:client id="{BC3A293F-D586-4970-BDC0-8001E623F09E}" v="171" dt="2020-07-11T17:13:34.037"/>
    <p1510:client id="{DCD09875-2B30-4774-8E87-9060291D4410}" v="8976" dt="2020-07-16T16:53:16.616"/>
    <p1510:client id="{F61B901B-FF05-4C05-AE26-7D7001B18F23}" v="1269" dt="2020-07-06T23:02:15.676"/>
    <p1510:client id="{FF3E067D-DCB4-43A3-8259-44D5615D6A00}" v="2695" dt="2020-07-10T17:00:30.3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ll Poppels" userId="db94cf0133c98062" providerId="Windows Live" clId="Web-{BC3A293F-D586-4970-BDC0-8001E623F09E}"/>
    <pc:docChg chg="mod modSld addMainMaster delMainMaster modMainMaster">
      <pc:chgData name="Till Poppels" userId="db94cf0133c98062" providerId="Windows Live" clId="Web-{BC3A293F-D586-4970-BDC0-8001E623F09E}" dt="2020-07-11T17:13:34.037" v="169" actId="14100"/>
      <pc:docMkLst>
        <pc:docMk/>
      </pc:docMkLst>
      <pc:sldChg chg="modSp mod modClrScheme chgLayout">
        <pc:chgData name="Till Poppels" userId="db94cf0133c98062" providerId="Windows Live" clId="Web-{BC3A293F-D586-4970-BDC0-8001E623F09E}" dt="2020-07-11T16:52:13.269" v="0"/>
        <pc:sldMkLst>
          <pc:docMk/>
          <pc:sldMk cId="109857222" sldId="256"/>
        </pc:sldMkLst>
        <pc:spChg chg="mod ord">
          <ac:chgData name="Till Poppels" userId="db94cf0133c98062" providerId="Windows Live" clId="Web-{BC3A293F-D586-4970-BDC0-8001E623F09E}" dt="2020-07-11T16:52:13.269" v="0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Till Poppels" userId="db94cf0133c98062" providerId="Windows Live" clId="Web-{BC3A293F-D586-4970-BDC0-8001E623F09E}" dt="2020-07-11T16:52:13.269" v="0"/>
          <ac:spMkLst>
            <pc:docMk/>
            <pc:sldMk cId="109857222" sldId="256"/>
            <ac:spMk id="3" creationId="{00000000-0000-0000-0000-000000000000}"/>
          </ac:spMkLst>
        </pc:spChg>
      </pc:sldChg>
      <pc:sldChg chg="addSp modSp mod modClrScheme chgLayout">
        <pc:chgData name="Till Poppels" userId="db94cf0133c98062" providerId="Windows Live" clId="Web-{BC3A293F-D586-4970-BDC0-8001E623F09E}" dt="2020-07-11T16:57:03.026" v="149"/>
        <pc:sldMkLst>
          <pc:docMk/>
          <pc:sldMk cId="1194252576" sldId="257"/>
        </pc:sldMkLst>
        <pc:spChg chg="mod ord">
          <ac:chgData name="Till Poppels" userId="db94cf0133c98062" providerId="Windows Live" clId="Web-{BC3A293F-D586-4970-BDC0-8001E623F09E}" dt="2020-07-11T16:52:13.269" v="0"/>
          <ac:spMkLst>
            <pc:docMk/>
            <pc:sldMk cId="1194252576" sldId="257"/>
            <ac:spMk id="2" creationId="{7A3E9C5B-34ED-4183-AC2D-B405885C366C}"/>
          </ac:spMkLst>
        </pc:spChg>
        <pc:spChg chg="mod ord">
          <ac:chgData name="Till Poppels" userId="db94cf0133c98062" providerId="Windows Live" clId="Web-{BC3A293F-D586-4970-BDC0-8001E623F09E}" dt="2020-07-11T16:52:13.269" v="0"/>
          <ac:spMkLst>
            <pc:docMk/>
            <pc:sldMk cId="1194252576" sldId="257"/>
            <ac:spMk id="3" creationId="{F0D922C9-78DD-49C9-8E1E-EC15508AF3B0}"/>
          </ac:spMkLst>
        </pc:spChg>
        <pc:spChg chg="add mod">
          <ac:chgData name="Till Poppels" userId="db94cf0133c98062" providerId="Windows Live" clId="Web-{BC3A293F-D586-4970-BDC0-8001E623F09E}" dt="2020-07-11T16:57:03.026" v="149"/>
          <ac:spMkLst>
            <pc:docMk/>
            <pc:sldMk cId="1194252576" sldId="257"/>
            <ac:spMk id="4" creationId="{603AC455-E853-4BFA-B3A0-0FE9DBF3732F}"/>
          </ac:spMkLst>
        </pc:spChg>
        <pc:spChg chg="add mod">
          <ac:chgData name="Till Poppels" userId="db94cf0133c98062" providerId="Windows Live" clId="Web-{BC3A293F-D586-4970-BDC0-8001E623F09E}" dt="2020-07-11T16:55:09.050" v="116"/>
          <ac:spMkLst>
            <pc:docMk/>
            <pc:sldMk cId="1194252576" sldId="257"/>
            <ac:spMk id="5" creationId="{DDEB66BC-CC75-4B87-BF58-FE7A67B33625}"/>
          </ac:spMkLst>
        </pc:spChg>
      </pc:sldChg>
      <pc:sldChg chg="addSp modSp mod modClrScheme chgLayout">
        <pc:chgData name="Till Poppels" userId="db94cf0133c98062" providerId="Windows Live" clId="Web-{BC3A293F-D586-4970-BDC0-8001E623F09E}" dt="2020-07-11T16:57:03.026" v="149"/>
        <pc:sldMkLst>
          <pc:docMk/>
          <pc:sldMk cId="1754550064" sldId="258"/>
        </pc:sldMkLst>
        <pc:spChg chg="mod ord">
          <ac:chgData name="Till Poppels" userId="db94cf0133c98062" providerId="Windows Live" clId="Web-{BC3A293F-D586-4970-BDC0-8001E623F09E}" dt="2020-07-11T16:52:13.269" v="0"/>
          <ac:spMkLst>
            <pc:docMk/>
            <pc:sldMk cId="1754550064" sldId="258"/>
            <ac:spMk id="2" creationId="{DB783149-CEE8-42D2-A462-861BF270A608}"/>
          </ac:spMkLst>
        </pc:spChg>
        <pc:spChg chg="mod ord">
          <ac:chgData name="Till Poppels" userId="db94cf0133c98062" providerId="Windows Live" clId="Web-{BC3A293F-D586-4970-BDC0-8001E623F09E}" dt="2020-07-11T16:52:13.269" v="0"/>
          <ac:spMkLst>
            <pc:docMk/>
            <pc:sldMk cId="1754550064" sldId="258"/>
            <ac:spMk id="3" creationId="{8B6ED2D5-422A-497E-9780-38587A126B45}"/>
          </ac:spMkLst>
        </pc:spChg>
        <pc:spChg chg="add mod">
          <ac:chgData name="Till Poppels" userId="db94cf0133c98062" providerId="Windows Live" clId="Web-{BC3A293F-D586-4970-BDC0-8001E623F09E}" dt="2020-07-11T16:57:03.026" v="149"/>
          <ac:spMkLst>
            <pc:docMk/>
            <pc:sldMk cId="1754550064" sldId="258"/>
            <ac:spMk id="4" creationId="{4F8FE0F7-65A9-45E2-B8C0-5839AD539638}"/>
          </ac:spMkLst>
        </pc:spChg>
        <pc:spChg chg="add mod">
          <ac:chgData name="Till Poppels" userId="db94cf0133c98062" providerId="Windows Live" clId="Web-{BC3A293F-D586-4970-BDC0-8001E623F09E}" dt="2020-07-11T16:55:09.050" v="116"/>
          <ac:spMkLst>
            <pc:docMk/>
            <pc:sldMk cId="1754550064" sldId="258"/>
            <ac:spMk id="5" creationId="{F3ED992E-8C9C-4478-9F8B-4A97FC38C39B}"/>
          </ac:spMkLst>
        </pc:spChg>
      </pc:sldChg>
      <pc:sldChg chg="addSp modSp mod modClrScheme chgLayout">
        <pc:chgData name="Till Poppels" userId="db94cf0133c98062" providerId="Windows Live" clId="Web-{BC3A293F-D586-4970-BDC0-8001E623F09E}" dt="2020-07-11T16:57:03.026" v="149"/>
        <pc:sldMkLst>
          <pc:docMk/>
          <pc:sldMk cId="1547295799" sldId="259"/>
        </pc:sldMkLst>
        <pc:spChg chg="mod ord">
          <ac:chgData name="Till Poppels" userId="db94cf0133c98062" providerId="Windows Live" clId="Web-{BC3A293F-D586-4970-BDC0-8001E623F09E}" dt="2020-07-11T16:52:13.269" v="0"/>
          <ac:spMkLst>
            <pc:docMk/>
            <pc:sldMk cId="1547295799" sldId="259"/>
            <ac:spMk id="2" creationId="{A9ECFF36-EAC1-4A56-9255-FD6BC3E1E544}"/>
          </ac:spMkLst>
        </pc:spChg>
        <pc:spChg chg="mod ord">
          <ac:chgData name="Till Poppels" userId="db94cf0133c98062" providerId="Windows Live" clId="Web-{BC3A293F-D586-4970-BDC0-8001E623F09E}" dt="2020-07-11T16:52:13.269" v="0"/>
          <ac:spMkLst>
            <pc:docMk/>
            <pc:sldMk cId="1547295799" sldId="259"/>
            <ac:spMk id="3" creationId="{83BAEEE0-9211-43C3-9072-050F247D2DEA}"/>
          </ac:spMkLst>
        </pc:spChg>
        <pc:spChg chg="add mod">
          <ac:chgData name="Till Poppels" userId="db94cf0133c98062" providerId="Windows Live" clId="Web-{BC3A293F-D586-4970-BDC0-8001E623F09E}" dt="2020-07-11T16:57:03.026" v="149"/>
          <ac:spMkLst>
            <pc:docMk/>
            <pc:sldMk cId="1547295799" sldId="259"/>
            <ac:spMk id="4" creationId="{C7229FE8-727C-4AFF-AEF6-B53C7AAFCC10}"/>
          </ac:spMkLst>
        </pc:spChg>
        <pc:spChg chg="add mod">
          <ac:chgData name="Till Poppels" userId="db94cf0133c98062" providerId="Windows Live" clId="Web-{BC3A293F-D586-4970-BDC0-8001E623F09E}" dt="2020-07-11T16:55:09.050" v="116"/>
          <ac:spMkLst>
            <pc:docMk/>
            <pc:sldMk cId="1547295799" sldId="259"/>
            <ac:spMk id="5" creationId="{615E5395-E14F-4FCD-9A0D-EBD7C2FDA8C4}"/>
          </ac:spMkLst>
        </pc:spChg>
      </pc:sldChg>
      <pc:sldChg chg="addSp modSp mod modClrScheme chgLayout">
        <pc:chgData name="Till Poppels" userId="db94cf0133c98062" providerId="Windows Live" clId="Web-{BC3A293F-D586-4970-BDC0-8001E623F09E}" dt="2020-07-11T16:57:03.026" v="149"/>
        <pc:sldMkLst>
          <pc:docMk/>
          <pc:sldMk cId="4150973899" sldId="260"/>
        </pc:sldMkLst>
        <pc:spChg chg="mod ord">
          <ac:chgData name="Till Poppels" userId="db94cf0133c98062" providerId="Windows Live" clId="Web-{BC3A293F-D586-4970-BDC0-8001E623F09E}" dt="2020-07-11T16:52:13.269" v="0"/>
          <ac:spMkLst>
            <pc:docMk/>
            <pc:sldMk cId="4150973899" sldId="260"/>
            <ac:spMk id="2" creationId="{A9ECFF36-EAC1-4A56-9255-FD6BC3E1E544}"/>
          </ac:spMkLst>
        </pc:spChg>
        <pc:spChg chg="mod ord">
          <ac:chgData name="Till Poppels" userId="db94cf0133c98062" providerId="Windows Live" clId="Web-{BC3A293F-D586-4970-BDC0-8001E623F09E}" dt="2020-07-11T16:52:13.269" v="0"/>
          <ac:spMkLst>
            <pc:docMk/>
            <pc:sldMk cId="4150973899" sldId="260"/>
            <ac:spMk id="3" creationId="{83BAEEE0-9211-43C3-9072-050F247D2DEA}"/>
          </ac:spMkLst>
        </pc:spChg>
        <pc:spChg chg="add mod">
          <ac:chgData name="Till Poppels" userId="db94cf0133c98062" providerId="Windows Live" clId="Web-{BC3A293F-D586-4970-BDC0-8001E623F09E}" dt="2020-07-11T16:57:03.026" v="149"/>
          <ac:spMkLst>
            <pc:docMk/>
            <pc:sldMk cId="4150973899" sldId="260"/>
            <ac:spMk id="4" creationId="{E85D68DA-1D31-4536-9847-298211942B9A}"/>
          </ac:spMkLst>
        </pc:spChg>
        <pc:spChg chg="add mod">
          <ac:chgData name="Till Poppels" userId="db94cf0133c98062" providerId="Windows Live" clId="Web-{BC3A293F-D586-4970-BDC0-8001E623F09E}" dt="2020-07-11T16:55:09.050" v="116"/>
          <ac:spMkLst>
            <pc:docMk/>
            <pc:sldMk cId="4150973899" sldId="260"/>
            <ac:spMk id="5" creationId="{7412C5D7-7E0B-4924-BAB2-C154C5BFC28D}"/>
          </ac:spMkLst>
        </pc:spChg>
      </pc:sldChg>
      <pc:sldChg chg="addSp modSp mod modClrScheme chgLayout">
        <pc:chgData name="Till Poppels" userId="db94cf0133c98062" providerId="Windows Live" clId="Web-{BC3A293F-D586-4970-BDC0-8001E623F09E}" dt="2020-07-11T16:57:03.026" v="149"/>
        <pc:sldMkLst>
          <pc:docMk/>
          <pc:sldMk cId="1401868418" sldId="261"/>
        </pc:sldMkLst>
        <pc:spChg chg="mod ord">
          <ac:chgData name="Till Poppels" userId="db94cf0133c98062" providerId="Windows Live" clId="Web-{BC3A293F-D586-4970-BDC0-8001E623F09E}" dt="2020-07-11T16:52:13.269" v="0"/>
          <ac:spMkLst>
            <pc:docMk/>
            <pc:sldMk cId="1401868418" sldId="261"/>
            <ac:spMk id="2" creationId="{DBE31453-13C9-4D57-991E-832BD72E78FF}"/>
          </ac:spMkLst>
        </pc:spChg>
        <pc:spChg chg="add mod">
          <ac:chgData name="Till Poppels" userId="db94cf0133c98062" providerId="Windows Live" clId="Web-{BC3A293F-D586-4970-BDC0-8001E623F09E}" dt="2020-07-11T16:57:03.026" v="149"/>
          <ac:spMkLst>
            <pc:docMk/>
            <pc:sldMk cId="1401868418" sldId="261"/>
            <ac:spMk id="3" creationId="{EAC2227D-CFE2-40CE-9417-CC120B9B0102}"/>
          </ac:spMkLst>
        </pc:spChg>
        <pc:spChg chg="add mod">
          <ac:chgData name="Till Poppels" userId="db94cf0133c98062" providerId="Windows Live" clId="Web-{BC3A293F-D586-4970-BDC0-8001E623F09E}" dt="2020-07-11T16:55:09.050" v="116"/>
          <ac:spMkLst>
            <pc:docMk/>
            <pc:sldMk cId="1401868418" sldId="261"/>
            <ac:spMk id="4" creationId="{2810AEB1-181E-45A7-B00F-EACDA7795297}"/>
          </ac:spMkLst>
        </pc:spChg>
        <pc:graphicFrameChg chg="mod ord modGraphic">
          <ac:chgData name="Till Poppels" userId="db94cf0133c98062" providerId="Windows Live" clId="Web-{BC3A293F-D586-4970-BDC0-8001E623F09E}" dt="2020-07-11T16:52:13.269" v="0"/>
          <ac:graphicFrameMkLst>
            <pc:docMk/>
            <pc:sldMk cId="1401868418" sldId="261"/>
            <ac:graphicFrameMk id="6" creationId="{27889B8B-5381-4805-A2B3-9203CD4B9E4A}"/>
          </ac:graphicFrameMkLst>
        </pc:graphicFrameChg>
      </pc:sldChg>
      <pc:sldChg chg="addSp modSp mod modClrScheme chgLayout">
        <pc:chgData name="Till Poppels" userId="db94cf0133c98062" providerId="Windows Live" clId="Web-{BC3A293F-D586-4970-BDC0-8001E623F09E}" dt="2020-07-11T16:57:03.026" v="149"/>
        <pc:sldMkLst>
          <pc:docMk/>
          <pc:sldMk cId="2440060633" sldId="262"/>
        </pc:sldMkLst>
        <pc:spChg chg="mod ord">
          <ac:chgData name="Till Poppels" userId="db94cf0133c98062" providerId="Windows Live" clId="Web-{BC3A293F-D586-4970-BDC0-8001E623F09E}" dt="2020-07-11T16:52:13.269" v="0"/>
          <ac:spMkLst>
            <pc:docMk/>
            <pc:sldMk cId="2440060633" sldId="262"/>
            <ac:spMk id="2" creationId="{57C79EA1-F0B4-4038-8993-85E0C0647D93}"/>
          </ac:spMkLst>
        </pc:spChg>
        <pc:spChg chg="add mod">
          <ac:chgData name="Till Poppels" userId="db94cf0133c98062" providerId="Windows Live" clId="Web-{BC3A293F-D586-4970-BDC0-8001E623F09E}" dt="2020-07-11T16:57:03.026" v="149"/>
          <ac:spMkLst>
            <pc:docMk/>
            <pc:sldMk cId="2440060633" sldId="262"/>
            <ac:spMk id="3" creationId="{40A8FC5D-CB6E-4721-AF9B-FFFA0121BAF1}"/>
          </ac:spMkLst>
        </pc:spChg>
        <pc:spChg chg="add mod">
          <ac:chgData name="Till Poppels" userId="db94cf0133c98062" providerId="Windows Live" clId="Web-{BC3A293F-D586-4970-BDC0-8001E623F09E}" dt="2020-07-11T16:55:09.050" v="116"/>
          <ac:spMkLst>
            <pc:docMk/>
            <pc:sldMk cId="2440060633" sldId="262"/>
            <ac:spMk id="4" creationId="{F7CC0B66-5161-426B-8207-9DE90C2BECCB}"/>
          </ac:spMkLst>
        </pc:spChg>
      </pc:sldChg>
      <pc:sldChg chg="addSp modSp mod modClrScheme chgLayout">
        <pc:chgData name="Till Poppels" userId="db94cf0133c98062" providerId="Windows Live" clId="Web-{BC3A293F-D586-4970-BDC0-8001E623F09E}" dt="2020-07-11T16:57:03.026" v="149"/>
        <pc:sldMkLst>
          <pc:docMk/>
          <pc:sldMk cId="3271487053" sldId="263"/>
        </pc:sldMkLst>
        <pc:spChg chg="add mod">
          <ac:chgData name="Till Poppels" userId="db94cf0133c98062" providerId="Windows Live" clId="Web-{BC3A293F-D586-4970-BDC0-8001E623F09E}" dt="2020-07-11T16:57:03.026" v="149"/>
          <ac:spMkLst>
            <pc:docMk/>
            <pc:sldMk cId="3271487053" sldId="263"/>
            <ac:spMk id="3" creationId="{43912AB0-9BF1-42ED-8A5C-6E4BA9C344F7}"/>
          </ac:spMkLst>
        </pc:spChg>
        <pc:spChg chg="add mod">
          <ac:chgData name="Till Poppels" userId="db94cf0133c98062" providerId="Windows Live" clId="Web-{BC3A293F-D586-4970-BDC0-8001E623F09E}" dt="2020-07-11T16:55:09.050" v="116"/>
          <ac:spMkLst>
            <pc:docMk/>
            <pc:sldMk cId="3271487053" sldId="263"/>
            <ac:spMk id="4" creationId="{21076F25-4DAA-4B82-BB95-5CE6CC975453}"/>
          </ac:spMkLst>
        </pc:spChg>
      </pc:sldChg>
      <pc:sldChg chg="addSp modSp mod modClrScheme chgLayout">
        <pc:chgData name="Till Poppels" userId="db94cf0133c98062" providerId="Windows Live" clId="Web-{BC3A293F-D586-4970-BDC0-8001E623F09E}" dt="2020-07-11T16:57:03.026" v="149"/>
        <pc:sldMkLst>
          <pc:docMk/>
          <pc:sldMk cId="614786833" sldId="264"/>
        </pc:sldMkLst>
        <pc:spChg chg="mod ord">
          <ac:chgData name="Till Poppels" userId="db94cf0133c98062" providerId="Windows Live" clId="Web-{BC3A293F-D586-4970-BDC0-8001E623F09E}" dt="2020-07-11T16:52:13.269" v="0"/>
          <ac:spMkLst>
            <pc:docMk/>
            <pc:sldMk cId="614786833" sldId="264"/>
            <ac:spMk id="2" creationId="{AB1EAD40-A0C2-4D0A-B55D-185C54E4953C}"/>
          </ac:spMkLst>
        </pc:spChg>
        <pc:spChg chg="mod ord">
          <ac:chgData name="Till Poppels" userId="db94cf0133c98062" providerId="Windows Live" clId="Web-{BC3A293F-D586-4970-BDC0-8001E623F09E}" dt="2020-07-11T16:52:13.269" v="0"/>
          <ac:spMkLst>
            <pc:docMk/>
            <pc:sldMk cId="614786833" sldId="264"/>
            <ac:spMk id="3" creationId="{CC1C4CE2-26B7-4EA0-B423-7F71695453A8}"/>
          </ac:spMkLst>
        </pc:spChg>
        <pc:spChg chg="add mod">
          <ac:chgData name="Till Poppels" userId="db94cf0133c98062" providerId="Windows Live" clId="Web-{BC3A293F-D586-4970-BDC0-8001E623F09E}" dt="2020-07-11T16:57:03.026" v="149"/>
          <ac:spMkLst>
            <pc:docMk/>
            <pc:sldMk cId="614786833" sldId="264"/>
            <ac:spMk id="4" creationId="{F66E82CC-6FB6-4BF7-8B6C-B396E445328E}"/>
          </ac:spMkLst>
        </pc:spChg>
        <pc:spChg chg="add mod">
          <ac:chgData name="Till Poppels" userId="db94cf0133c98062" providerId="Windows Live" clId="Web-{BC3A293F-D586-4970-BDC0-8001E623F09E}" dt="2020-07-11T16:55:09.050" v="116"/>
          <ac:spMkLst>
            <pc:docMk/>
            <pc:sldMk cId="614786833" sldId="264"/>
            <ac:spMk id="5" creationId="{A9F10514-344A-4E0F-9A42-B9B24D3B2C3F}"/>
          </ac:spMkLst>
        </pc:spChg>
      </pc:sldChg>
      <pc:sldChg chg="addSp modSp mod modClrScheme chgLayout">
        <pc:chgData name="Till Poppels" userId="db94cf0133c98062" providerId="Windows Live" clId="Web-{BC3A293F-D586-4970-BDC0-8001E623F09E}" dt="2020-07-11T16:57:03.026" v="149"/>
        <pc:sldMkLst>
          <pc:docMk/>
          <pc:sldMk cId="1920934096" sldId="265"/>
        </pc:sldMkLst>
        <pc:spChg chg="mod ord">
          <ac:chgData name="Till Poppels" userId="db94cf0133c98062" providerId="Windows Live" clId="Web-{BC3A293F-D586-4970-BDC0-8001E623F09E}" dt="2020-07-11T16:52:13.269" v="0"/>
          <ac:spMkLst>
            <pc:docMk/>
            <pc:sldMk cId="1920934096" sldId="265"/>
            <ac:spMk id="2" creationId="{97F76E13-DBBA-47FB-8145-9B69E762F613}"/>
          </ac:spMkLst>
        </pc:spChg>
        <pc:spChg chg="mod ord">
          <ac:chgData name="Till Poppels" userId="db94cf0133c98062" providerId="Windows Live" clId="Web-{BC3A293F-D586-4970-BDC0-8001E623F09E}" dt="2020-07-11T16:52:13.269" v="0"/>
          <ac:spMkLst>
            <pc:docMk/>
            <pc:sldMk cId="1920934096" sldId="265"/>
            <ac:spMk id="3" creationId="{8AF6C1E1-8C99-4B34-95F2-BFEF317C1395}"/>
          </ac:spMkLst>
        </pc:spChg>
        <pc:spChg chg="add mod">
          <ac:chgData name="Till Poppels" userId="db94cf0133c98062" providerId="Windows Live" clId="Web-{BC3A293F-D586-4970-BDC0-8001E623F09E}" dt="2020-07-11T16:57:03.026" v="149"/>
          <ac:spMkLst>
            <pc:docMk/>
            <pc:sldMk cId="1920934096" sldId="265"/>
            <ac:spMk id="4" creationId="{14752059-F332-42F4-B136-B203137B112F}"/>
          </ac:spMkLst>
        </pc:spChg>
        <pc:spChg chg="add mod">
          <ac:chgData name="Till Poppels" userId="db94cf0133c98062" providerId="Windows Live" clId="Web-{BC3A293F-D586-4970-BDC0-8001E623F09E}" dt="2020-07-11T16:55:09.050" v="116"/>
          <ac:spMkLst>
            <pc:docMk/>
            <pc:sldMk cId="1920934096" sldId="265"/>
            <ac:spMk id="5" creationId="{4D869B24-952C-4CF0-948F-1931B61FDBC0}"/>
          </ac:spMkLst>
        </pc:spChg>
      </pc:sldChg>
      <pc:sldChg chg="addSp modSp mod modClrScheme chgLayout">
        <pc:chgData name="Till Poppels" userId="db94cf0133c98062" providerId="Windows Live" clId="Web-{BC3A293F-D586-4970-BDC0-8001E623F09E}" dt="2020-07-11T16:57:03.026" v="149"/>
        <pc:sldMkLst>
          <pc:docMk/>
          <pc:sldMk cId="4118683488" sldId="266"/>
        </pc:sldMkLst>
        <pc:spChg chg="mod ord">
          <ac:chgData name="Till Poppels" userId="db94cf0133c98062" providerId="Windows Live" clId="Web-{BC3A293F-D586-4970-BDC0-8001E623F09E}" dt="2020-07-11T16:52:13.269" v="0"/>
          <ac:spMkLst>
            <pc:docMk/>
            <pc:sldMk cId="4118683488" sldId="266"/>
            <ac:spMk id="2" creationId="{FEAB6195-C55C-4A3E-9BAB-5AA8DA5EADBD}"/>
          </ac:spMkLst>
        </pc:spChg>
        <pc:spChg chg="mod ord">
          <ac:chgData name="Till Poppels" userId="db94cf0133c98062" providerId="Windows Live" clId="Web-{BC3A293F-D586-4970-BDC0-8001E623F09E}" dt="2020-07-11T16:52:13.269" v="0"/>
          <ac:spMkLst>
            <pc:docMk/>
            <pc:sldMk cId="4118683488" sldId="266"/>
            <ac:spMk id="3" creationId="{1563A5ED-FE74-41F3-9F5C-C9C578F4D198}"/>
          </ac:spMkLst>
        </pc:spChg>
        <pc:spChg chg="add mod">
          <ac:chgData name="Till Poppels" userId="db94cf0133c98062" providerId="Windows Live" clId="Web-{BC3A293F-D586-4970-BDC0-8001E623F09E}" dt="2020-07-11T16:57:03.026" v="149"/>
          <ac:spMkLst>
            <pc:docMk/>
            <pc:sldMk cId="4118683488" sldId="266"/>
            <ac:spMk id="4" creationId="{D61FD0D4-F123-4812-949F-B79E5C5AED76}"/>
          </ac:spMkLst>
        </pc:spChg>
        <pc:spChg chg="add mod">
          <ac:chgData name="Till Poppels" userId="db94cf0133c98062" providerId="Windows Live" clId="Web-{BC3A293F-D586-4970-BDC0-8001E623F09E}" dt="2020-07-11T16:55:09.050" v="116"/>
          <ac:spMkLst>
            <pc:docMk/>
            <pc:sldMk cId="4118683488" sldId="266"/>
            <ac:spMk id="5" creationId="{CC1896E5-3BF2-4789-995C-78D9BB255DA3}"/>
          </ac:spMkLst>
        </pc:spChg>
      </pc:sldChg>
      <pc:sldChg chg="addSp modSp mod modClrScheme chgLayout">
        <pc:chgData name="Till Poppels" userId="db94cf0133c98062" providerId="Windows Live" clId="Web-{BC3A293F-D586-4970-BDC0-8001E623F09E}" dt="2020-07-11T16:57:03.026" v="149"/>
        <pc:sldMkLst>
          <pc:docMk/>
          <pc:sldMk cId="1272982519" sldId="267"/>
        </pc:sldMkLst>
        <pc:spChg chg="add mod">
          <ac:chgData name="Till Poppels" userId="db94cf0133c98062" providerId="Windows Live" clId="Web-{BC3A293F-D586-4970-BDC0-8001E623F09E}" dt="2020-07-11T16:57:03.026" v="149"/>
          <ac:spMkLst>
            <pc:docMk/>
            <pc:sldMk cId="1272982519" sldId="267"/>
            <ac:spMk id="4" creationId="{BE56633D-EC5C-4E57-8DA0-DAA3E5A45007}"/>
          </ac:spMkLst>
        </pc:spChg>
        <pc:spChg chg="add mod">
          <ac:chgData name="Till Poppels" userId="db94cf0133c98062" providerId="Windows Live" clId="Web-{BC3A293F-D586-4970-BDC0-8001E623F09E}" dt="2020-07-11T16:55:09.050" v="116"/>
          <ac:spMkLst>
            <pc:docMk/>
            <pc:sldMk cId="1272982519" sldId="267"/>
            <ac:spMk id="5" creationId="{CDAD4DE9-9631-4563-8556-2C997C13B74C}"/>
          </ac:spMkLst>
        </pc:spChg>
      </pc:sldChg>
      <pc:sldChg chg="addSp modSp mod modClrScheme chgLayout">
        <pc:chgData name="Till Poppels" userId="db94cf0133c98062" providerId="Windows Live" clId="Web-{BC3A293F-D586-4970-BDC0-8001E623F09E}" dt="2020-07-11T16:57:03.026" v="149"/>
        <pc:sldMkLst>
          <pc:docMk/>
          <pc:sldMk cId="4040387042" sldId="268"/>
        </pc:sldMkLst>
        <pc:spChg chg="add mod">
          <ac:chgData name="Till Poppels" userId="db94cf0133c98062" providerId="Windows Live" clId="Web-{BC3A293F-D586-4970-BDC0-8001E623F09E}" dt="2020-07-11T16:57:03.026" v="149"/>
          <ac:spMkLst>
            <pc:docMk/>
            <pc:sldMk cId="4040387042" sldId="268"/>
            <ac:spMk id="5" creationId="{E41D0229-919C-447A-8505-4E7103FA0A3B}"/>
          </ac:spMkLst>
        </pc:spChg>
        <pc:spChg chg="add mod">
          <ac:chgData name="Till Poppels" userId="db94cf0133c98062" providerId="Windows Live" clId="Web-{BC3A293F-D586-4970-BDC0-8001E623F09E}" dt="2020-07-11T16:55:09.050" v="116"/>
          <ac:spMkLst>
            <pc:docMk/>
            <pc:sldMk cId="4040387042" sldId="268"/>
            <ac:spMk id="10" creationId="{C1BC2B12-02D8-47F0-AC69-A0A408ADEBA6}"/>
          </ac:spMkLst>
        </pc:spChg>
      </pc:sldChg>
      <pc:sldChg chg="addSp modSp mod modClrScheme chgLayout">
        <pc:chgData name="Till Poppels" userId="db94cf0133c98062" providerId="Windows Live" clId="Web-{BC3A293F-D586-4970-BDC0-8001E623F09E}" dt="2020-07-11T16:57:03.026" v="149"/>
        <pc:sldMkLst>
          <pc:docMk/>
          <pc:sldMk cId="676952054" sldId="269"/>
        </pc:sldMkLst>
        <pc:spChg chg="add mod">
          <ac:chgData name="Till Poppels" userId="db94cf0133c98062" providerId="Windows Live" clId="Web-{BC3A293F-D586-4970-BDC0-8001E623F09E}" dt="2020-07-11T16:57:03.026" v="149"/>
          <ac:spMkLst>
            <pc:docMk/>
            <pc:sldMk cId="676952054" sldId="269"/>
            <ac:spMk id="3" creationId="{BF7B9F41-5CB7-4816-B3BE-35F74837D3BD}"/>
          </ac:spMkLst>
        </pc:spChg>
        <pc:spChg chg="add mod">
          <ac:chgData name="Till Poppels" userId="db94cf0133c98062" providerId="Windows Live" clId="Web-{BC3A293F-D586-4970-BDC0-8001E623F09E}" dt="2020-07-11T16:55:09.050" v="116"/>
          <ac:spMkLst>
            <pc:docMk/>
            <pc:sldMk cId="676952054" sldId="269"/>
            <ac:spMk id="4" creationId="{D604C6F4-8F63-4479-82ED-217AC7909AE9}"/>
          </ac:spMkLst>
        </pc:spChg>
      </pc:sldChg>
      <pc:sldChg chg="addSp delSp modSp mod modClrScheme delDesignElem chgLayout">
        <pc:chgData name="Till Poppels" userId="db94cf0133c98062" providerId="Windows Live" clId="Web-{BC3A293F-D586-4970-BDC0-8001E623F09E}" dt="2020-07-11T17:13:34.037" v="169" actId="14100"/>
        <pc:sldMkLst>
          <pc:docMk/>
          <pc:sldMk cId="2648491689" sldId="270"/>
        </pc:sldMkLst>
        <pc:spChg chg="add mod">
          <ac:chgData name="Till Poppels" userId="db94cf0133c98062" providerId="Windows Live" clId="Web-{BC3A293F-D586-4970-BDC0-8001E623F09E}" dt="2020-07-11T16:57:00.526" v="148"/>
          <ac:spMkLst>
            <pc:docMk/>
            <pc:sldMk cId="2648491689" sldId="270"/>
            <ac:spMk id="3" creationId="{B44278D0-371F-4FBE-B623-404817F494F6}"/>
          </ac:spMkLst>
        </pc:spChg>
        <pc:spChg chg="add mod">
          <ac:chgData name="Till Poppels" userId="db94cf0133c98062" providerId="Windows Live" clId="Web-{BC3A293F-D586-4970-BDC0-8001E623F09E}" dt="2020-07-11T16:55:09.050" v="116"/>
          <ac:spMkLst>
            <pc:docMk/>
            <pc:sldMk cId="2648491689" sldId="270"/>
            <ac:spMk id="4" creationId="{32B3D5C6-CB8F-4E35-A0B1-D63BEA65AB53}"/>
          </ac:spMkLst>
        </pc:spChg>
        <pc:spChg chg="mod">
          <ac:chgData name="Till Poppels" userId="db94cf0133c98062" providerId="Windows Live" clId="Web-{BC3A293F-D586-4970-BDC0-8001E623F09E}" dt="2020-07-11T17:05:38.228" v="162" actId="14100"/>
          <ac:spMkLst>
            <pc:docMk/>
            <pc:sldMk cId="2648491689" sldId="270"/>
            <ac:spMk id="6" creationId="{E7A9F26D-364E-4C86-AAEA-52198904FAD0}"/>
          </ac:spMkLst>
        </pc:spChg>
        <pc:spChg chg="del">
          <ac:chgData name="Till Poppels" userId="db94cf0133c98062" providerId="Windows Live" clId="Web-{BC3A293F-D586-4970-BDC0-8001E623F09E}" dt="2020-07-11T16:52:13.269" v="0"/>
          <ac:spMkLst>
            <pc:docMk/>
            <pc:sldMk cId="2648491689" sldId="270"/>
            <ac:spMk id="7" creationId="{F3060C83-F051-4F0E-ABAD-AA0DFC48B218}"/>
          </ac:spMkLst>
        </pc:spChg>
        <pc:spChg chg="del">
          <ac:chgData name="Till Poppels" userId="db94cf0133c98062" providerId="Windows Live" clId="Web-{BC3A293F-D586-4970-BDC0-8001E623F09E}" dt="2020-07-11T16:52:13.269" v="0"/>
          <ac:spMkLst>
            <pc:docMk/>
            <pc:sldMk cId="2648491689" sldId="270"/>
            <ac:spMk id="9" creationId="{83C98ABE-055B-441F-B07E-44F97F083C39}"/>
          </ac:spMkLst>
        </pc:spChg>
        <pc:spChg chg="mod">
          <ac:chgData name="Till Poppels" userId="db94cf0133c98062" providerId="Windows Live" clId="Web-{BC3A293F-D586-4970-BDC0-8001E623F09E}" dt="2020-07-11T17:05:54.479" v="163" actId="1076"/>
          <ac:spMkLst>
            <pc:docMk/>
            <pc:sldMk cId="2648491689" sldId="270"/>
            <ac:spMk id="10" creationId="{5AA93E1C-E4D9-4818-8E39-9CCF0EF45122}"/>
          </ac:spMkLst>
        </pc:spChg>
        <pc:spChg chg="del">
          <ac:chgData name="Till Poppels" userId="db94cf0133c98062" providerId="Windows Live" clId="Web-{BC3A293F-D586-4970-BDC0-8001E623F09E}" dt="2020-07-11T16:52:13.269" v="0"/>
          <ac:spMkLst>
            <pc:docMk/>
            <pc:sldMk cId="2648491689" sldId="270"/>
            <ac:spMk id="11" creationId="{29FDB030-9B49-4CED-8CCD-4D99382388AC}"/>
          </ac:spMkLst>
        </pc:spChg>
        <pc:spChg chg="del">
          <ac:chgData name="Till Poppels" userId="db94cf0133c98062" providerId="Windows Live" clId="Web-{BC3A293F-D586-4970-BDC0-8001E623F09E}" dt="2020-07-11T16:52:13.269" v="0"/>
          <ac:spMkLst>
            <pc:docMk/>
            <pc:sldMk cId="2648491689" sldId="270"/>
            <ac:spMk id="13" creationId="{3783CA14-24A1-485C-8B30-D6A5D87987AD}"/>
          </ac:spMkLst>
        </pc:spChg>
        <pc:spChg chg="mod">
          <ac:chgData name="Till Poppels" userId="db94cf0133c98062" providerId="Windows Live" clId="Web-{BC3A293F-D586-4970-BDC0-8001E623F09E}" dt="2020-07-11T17:05:23.774" v="160" actId="1076"/>
          <ac:spMkLst>
            <pc:docMk/>
            <pc:sldMk cId="2648491689" sldId="270"/>
            <ac:spMk id="14" creationId="{E9B35158-D7DA-4B7B-8725-2ABAEC159773}"/>
          </ac:spMkLst>
        </pc:spChg>
        <pc:spChg chg="del">
          <ac:chgData name="Till Poppels" userId="db94cf0133c98062" providerId="Windows Live" clId="Web-{BC3A293F-D586-4970-BDC0-8001E623F09E}" dt="2020-07-11T16:52:13.269" v="0"/>
          <ac:spMkLst>
            <pc:docMk/>
            <pc:sldMk cId="2648491689" sldId="270"/>
            <ac:spMk id="15" creationId="{9A97C86A-04D6-40F7-AE84-31AB43E6A846}"/>
          </ac:spMkLst>
        </pc:spChg>
        <pc:spChg chg="del">
          <ac:chgData name="Till Poppels" userId="db94cf0133c98062" providerId="Windows Live" clId="Web-{BC3A293F-D586-4970-BDC0-8001E623F09E}" dt="2020-07-11T16:52:13.269" v="0"/>
          <ac:spMkLst>
            <pc:docMk/>
            <pc:sldMk cId="2648491689" sldId="270"/>
            <ac:spMk id="17" creationId="{FF9F2414-84E8-453E-B1F3-389FDE8192D9}"/>
          </ac:spMkLst>
        </pc:spChg>
        <pc:spChg chg="mod">
          <ac:chgData name="Till Poppels" userId="db94cf0133c98062" providerId="Windows Live" clId="Web-{BC3A293F-D586-4970-BDC0-8001E623F09E}" dt="2020-07-11T17:06:16.183" v="164" actId="1076"/>
          <ac:spMkLst>
            <pc:docMk/>
            <pc:sldMk cId="2648491689" sldId="270"/>
            <ac:spMk id="18" creationId="{8037BCF3-E3EF-4A2A-A072-F2D22FA938D4}"/>
          </ac:spMkLst>
        </pc:spChg>
        <pc:spChg chg="del">
          <ac:chgData name="Till Poppels" userId="db94cf0133c98062" providerId="Windows Live" clId="Web-{BC3A293F-D586-4970-BDC0-8001E623F09E}" dt="2020-07-11T16:52:13.269" v="0"/>
          <ac:spMkLst>
            <pc:docMk/>
            <pc:sldMk cId="2648491689" sldId="270"/>
            <ac:spMk id="19" creationId="{3ECA69A1-7536-43AC-85EF-C7106179F5ED}"/>
          </ac:spMkLst>
        </pc:spChg>
        <pc:spChg chg="mod">
          <ac:chgData name="Till Poppels" userId="db94cf0133c98062" providerId="Windows Live" clId="Web-{BC3A293F-D586-4970-BDC0-8001E623F09E}" dt="2020-07-11T17:06:25.356" v="165" actId="1076"/>
          <ac:spMkLst>
            <pc:docMk/>
            <pc:sldMk cId="2648491689" sldId="270"/>
            <ac:spMk id="20" creationId="{B4B5E048-7C65-470B-B5EE-3556FCA6DA8B}"/>
          </ac:spMkLst>
        </pc:spChg>
        <pc:grpChg chg="mod">
          <ac:chgData name="Till Poppels" userId="db94cf0133c98062" providerId="Windows Live" clId="Web-{BC3A293F-D586-4970-BDC0-8001E623F09E}" dt="2020-07-11T17:05:33.197" v="161" actId="14100"/>
          <ac:grpSpMkLst>
            <pc:docMk/>
            <pc:sldMk cId="2648491689" sldId="270"/>
            <ac:grpSpMk id="12" creationId="{321509F5-9982-4895-A56C-1583526678A0}"/>
          </ac:grpSpMkLst>
        </pc:grpChg>
        <pc:picChg chg="del mod">
          <ac:chgData name="Till Poppels" userId="db94cf0133c98062" providerId="Windows Live" clId="Web-{BC3A293F-D586-4970-BDC0-8001E623F09E}" dt="2020-07-11T17:13:16.786" v="166"/>
          <ac:picMkLst>
            <pc:docMk/>
            <pc:sldMk cId="2648491689" sldId="270"/>
            <ac:picMk id="2" creationId="{65D6A076-FBFF-41E1-896C-E3A53BEEF4B5}"/>
          </ac:picMkLst>
        </pc:picChg>
        <pc:picChg chg="add mod">
          <ac:chgData name="Till Poppels" userId="db94cf0133c98062" providerId="Windows Live" clId="Web-{BC3A293F-D586-4970-BDC0-8001E623F09E}" dt="2020-07-11T17:13:34.037" v="169" actId="14100"/>
          <ac:picMkLst>
            <pc:docMk/>
            <pc:sldMk cId="2648491689" sldId="270"/>
            <ac:picMk id="5" creationId="{4831F2FB-A738-4B6B-BE95-8B7A2A6DF352}"/>
          </ac:picMkLst>
        </pc:picChg>
      </pc:sldChg>
      <pc:sldChg chg="addSp delSp modSp mod modClrScheme delDesignElem chgLayout">
        <pc:chgData name="Till Poppels" userId="db94cf0133c98062" providerId="Windows Live" clId="Web-{BC3A293F-D586-4970-BDC0-8001E623F09E}" dt="2020-07-11T16:57:03.026" v="149"/>
        <pc:sldMkLst>
          <pc:docMk/>
          <pc:sldMk cId="1048134236" sldId="271"/>
        </pc:sldMkLst>
        <pc:spChg chg="add mod">
          <ac:chgData name="Till Poppels" userId="db94cf0133c98062" providerId="Windows Live" clId="Web-{BC3A293F-D586-4970-BDC0-8001E623F09E}" dt="2020-07-11T16:53:31.150" v="1"/>
          <ac:spMkLst>
            <pc:docMk/>
            <pc:sldMk cId="1048134236" sldId="271"/>
            <ac:spMk id="3" creationId="{FD5A8212-D0AA-46DB-AC65-7EAB3A4347B4}"/>
          </ac:spMkLst>
        </pc:spChg>
        <pc:spChg chg="add mod">
          <ac:chgData name="Till Poppels" userId="db94cf0133c98062" providerId="Windows Live" clId="Web-{BC3A293F-D586-4970-BDC0-8001E623F09E}" dt="2020-07-11T16:57:03.026" v="149"/>
          <ac:spMkLst>
            <pc:docMk/>
            <pc:sldMk cId="1048134236" sldId="271"/>
            <ac:spMk id="4" creationId="{3D81B10F-F01B-4211-8653-866FBC7E9C3A}"/>
          </ac:spMkLst>
        </pc:spChg>
        <pc:spChg chg="del">
          <ac:chgData name="Till Poppels" userId="db94cf0133c98062" providerId="Windows Live" clId="Web-{BC3A293F-D586-4970-BDC0-8001E623F09E}" dt="2020-07-11T16:52:13.269" v="0"/>
          <ac:spMkLst>
            <pc:docMk/>
            <pc:sldMk cId="1048134236" sldId="271"/>
            <ac:spMk id="7" creationId="{B9FF99BD-075F-4761-A995-6FC574BD25EA}"/>
          </ac:spMkLst>
        </pc:spChg>
        <pc:spChg chg="del">
          <ac:chgData name="Till Poppels" userId="db94cf0133c98062" providerId="Windows Live" clId="Web-{BC3A293F-D586-4970-BDC0-8001E623F09E}" dt="2020-07-11T16:52:13.269" v="0"/>
          <ac:spMkLst>
            <pc:docMk/>
            <pc:sldMk cId="1048134236" sldId="271"/>
            <ac:spMk id="9" creationId="{A7B21A54-9BA3-4EA9-B460-5A829ADD9051}"/>
          </ac:spMkLst>
        </pc:spChg>
        <pc:spChg chg="del">
          <ac:chgData name="Till Poppels" userId="db94cf0133c98062" providerId="Windows Live" clId="Web-{BC3A293F-D586-4970-BDC0-8001E623F09E}" dt="2020-07-11T16:52:13.269" v="0"/>
          <ac:spMkLst>
            <pc:docMk/>
            <pc:sldMk cId="1048134236" sldId="271"/>
            <ac:spMk id="11" creationId="{6FA8F714-B9D8-488A-8CCA-E9948FF913A9}"/>
          </ac:spMkLst>
        </pc:spChg>
      </pc:sldChg>
      <pc:sldChg chg="addSp modSp mod modClrScheme chgLayout">
        <pc:chgData name="Till Poppels" userId="db94cf0133c98062" providerId="Windows Live" clId="Web-{BC3A293F-D586-4970-BDC0-8001E623F09E}" dt="2020-07-11T16:57:03.026" v="149"/>
        <pc:sldMkLst>
          <pc:docMk/>
          <pc:sldMk cId="3837395100" sldId="272"/>
        </pc:sldMkLst>
        <pc:spChg chg="add mod">
          <ac:chgData name="Till Poppels" userId="db94cf0133c98062" providerId="Windows Live" clId="Web-{BC3A293F-D586-4970-BDC0-8001E623F09E}" dt="2020-07-11T16:57:03.026" v="149"/>
          <ac:spMkLst>
            <pc:docMk/>
            <pc:sldMk cId="3837395100" sldId="272"/>
            <ac:spMk id="3" creationId="{550CEFFE-B979-4942-A8C9-1D218CAA837A}"/>
          </ac:spMkLst>
        </pc:spChg>
        <pc:spChg chg="add mod">
          <ac:chgData name="Till Poppels" userId="db94cf0133c98062" providerId="Windows Live" clId="Web-{BC3A293F-D586-4970-BDC0-8001E623F09E}" dt="2020-07-11T16:55:09.050" v="116"/>
          <ac:spMkLst>
            <pc:docMk/>
            <pc:sldMk cId="3837395100" sldId="272"/>
            <ac:spMk id="5" creationId="{8A626557-5113-42BD-9D58-D75BFE4DD64D}"/>
          </ac:spMkLst>
        </pc:spChg>
      </pc:sldChg>
      <pc:sldMasterChg chg="del delSldLayout">
        <pc:chgData name="Till Poppels" userId="db94cf0133c98062" providerId="Windows Live" clId="Web-{BC3A293F-D586-4970-BDC0-8001E623F09E}" dt="2020-07-11T16:52:13.269" v="0"/>
        <pc:sldMasterMkLst>
          <pc:docMk/>
          <pc:sldMasterMk cId="1349530713" sldId="2147483696"/>
        </pc:sldMasterMkLst>
        <pc:sldLayoutChg chg="del">
          <pc:chgData name="Till Poppels" userId="db94cf0133c98062" providerId="Windows Live" clId="Web-{BC3A293F-D586-4970-BDC0-8001E623F09E}" dt="2020-07-11T16:52:13.269" v="0"/>
          <pc:sldLayoutMkLst>
            <pc:docMk/>
            <pc:sldMasterMk cId="1349530713" sldId="2147483696"/>
            <pc:sldLayoutMk cId="2906740730" sldId="2147483697"/>
          </pc:sldLayoutMkLst>
        </pc:sldLayoutChg>
        <pc:sldLayoutChg chg="del">
          <pc:chgData name="Till Poppels" userId="db94cf0133c98062" providerId="Windows Live" clId="Web-{BC3A293F-D586-4970-BDC0-8001E623F09E}" dt="2020-07-11T16:52:13.269" v="0"/>
          <pc:sldLayoutMkLst>
            <pc:docMk/>
            <pc:sldMasterMk cId="1349530713" sldId="2147483696"/>
            <pc:sldLayoutMk cId="2967044534" sldId="2147483698"/>
          </pc:sldLayoutMkLst>
        </pc:sldLayoutChg>
        <pc:sldLayoutChg chg="del">
          <pc:chgData name="Till Poppels" userId="db94cf0133c98062" providerId="Windows Live" clId="Web-{BC3A293F-D586-4970-BDC0-8001E623F09E}" dt="2020-07-11T16:52:13.269" v="0"/>
          <pc:sldLayoutMkLst>
            <pc:docMk/>
            <pc:sldMasterMk cId="1349530713" sldId="2147483696"/>
            <pc:sldLayoutMk cId="3799027800" sldId="2147483699"/>
          </pc:sldLayoutMkLst>
        </pc:sldLayoutChg>
        <pc:sldLayoutChg chg="del">
          <pc:chgData name="Till Poppels" userId="db94cf0133c98062" providerId="Windows Live" clId="Web-{BC3A293F-D586-4970-BDC0-8001E623F09E}" dt="2020-07-11T16:52:13.269" v="0"/>
          <pc:sldLayoutMkLst>
            <pc:docMk/>
            <pc:sldMasterMk cId="1349530713" sldId="2147483696"/>
            <pc:sldLayoutMk cId="384910639" sldId="2147483700"/>
          </pc:sldLayoutMkLst>
        </pc:sldLayoutChg>
        <pc:sldLayoutChg chg="del">
          <pc:chgData name="Till Poppels" userId="db94cf0133c98062" providerId="Windows Live" clId="Web-{BC3A293F-D586-4970-BDC0-8001E623F09E}" dt="2020-07-11T16:52:13.269" v="0"/>
          <pc:sldLayoutMkLst>
            <pc:docMk/>
            <pc:sldMasterMk cId="1349530713" sldId="2147483696"/>
            <pc:sldLayoutMk cId="1048130592" sldId="2147483701"/>
          </pc:sldLayoutMkLst>
        </pc:sldLayoutChg>
        <pc:sldLayoutChg chg="del">
          <pc:chgData name="Till Poppels" userId="db94cf0133c98062" providerId="Windows Live" clId="Web-{BC3A293F-D586-4970-BDC0-8001E623F09E}" dt="2020-07-11T16:52:13.269" v="0"/>
          <pc:sldLayoutMkLst>
            <pc:docMk/>
            <pc:sldMasterMk cId="1349530713" sldId="2147483696"/>
            <pc:sldLayoutMk cId="3980959657" sldId="2147483702"/>
          </pc:sldLayoutMkLst>
        </pc:sldLayoutChg>
        <pc:sldLayoutChg chg="del">
          <pc:chgData name="Till Poppels" userId="db94cf0133c98062" providerId="Windows Live" clId="Web-{BC3A293F-D586-4970-BDC0-8001E623F09E}" dt="2020-07-11T16:52:13.269" v="0"/>
          <pc:sldLayoutMkLst>
            <pc:docMk/>
            <pc:sldMasterMk cId="1349530713" sldId="2147483696"/>
            <pc:sldLayoutMk cId="1556314033" sldId="2147483703"/>
          </pc:sldLayoutMkLst>
        </pc:sldLayoutChg>
        <pc:sldLayoutChg chg="del">
          <pc:chgData name="Till Poppels" userId="db94cf0133c98062" providerId="Windows Live" clId="Web-{BC3A293F-D586-4970-BDC0-8001E623F09E}" dt="2020-07-11T16:52:13.269" v="0"/>
          <pc:sldLayoutMkLst>
            <pc:docMk/>
            <pc:sldMasterMk cId="1349530713" sldId="2147483696"/>
            <pc:sldLayoutMk cId="2758868230" sldId="2147483704"/>
          </pc:sldLayoutMkLst>
        </pc:sldLayoutChg>
        <pc:sldLayoutChg chg="del">
          <pc:chgData name="Till Poppels" userId="db94cf0133c98062" providerId="Windows Live" clId="Web-{BC3A293F-D586-4970-BDC0-8001E623F09E}" dt="2020-07-11T16:52:13.269" v="0"/>
          <pc:sldLayoutMkLst>
            <pc:docMk/>
            <pc:sldMasterMk cId="1349530713" sldId="2147483696"/>
            <pc:sldLayoutMk cId="2682025738" sldId="2147483705"/>
          </pc:sldLayoutMkLst>
        </pc:sldLayoutChg>
        <pc:sldLayoutChg chg="del">
          <pc:chgData name="Till Poppels" userId="db94cf0133c98062" providerId="Windows Live" clId="Web-{BC3A293F-D586-4970-BDC0-8001E623F09E}" dt="2020-07-11T16:52:13.269" v="0"/>
          <pc:sldLayoutMkLst>
            <pc:docMk/>
            <pc:sldMasterMk cId="1349530713" sldId="2147483696"/>
            <pc:sldLayoutMk cId="1922756163" sldId="2147483706"/>
          </pc:sldLayoutMkLst>
        </pc:sldLayoutChg>
        <pc:sldLayoutChg chg="del">
          <pc:chgData name="Till Poppels" userId="db94cf0133c98062" providerId="Windows Live" clId="Web-{BC3A293F-D586-4970-BDC0-8001E623F09E}" dt="2020-07-11T16:52:13.269" v="0"/>
          <pc:sldLayoutMkLst>
            <pc:docMk/>
            <pc:sldMasterMk cId="1349530713" sldId="2147483696"/>
            <pc:sldLayoutMk cId="326966649" sldId="2147483707"/>
          </pc:sldLayoutMkLst>
        </pc:sldLayoutChg>
      </pc:sldMasterChg>
      <pc:sldMasterChg chg="modSp add mod addSldLayout modSldLayout">
        <pc:chgData name="Till Poppels" userId="db94cf0133c98062" providerId="Windows Live" clId="Web-{BC3A293F-D586-4970-BDC0-8001E623F09E}" dt="2020-07-11T16:57:03.026" v="149"/>
        <pc:sldMasterMkLst>
          <pc:docMk/>
          <pc:sldMasterMk cId="930151090" sldId="2147483708"/>
        </pc:sldMasterMkLst>
        <pc:spChg chg="mod">
          <ac:chgData name="Till Poppels" userId="db94cf0133c98062" providerId="Windows Live" clId="Web-{BC3A293F-D586-4970-BDC0-8001E623F09E}" dt="2020-07-11T16:57:03.026" v="149"/>
          <ac:spMkLst>
            <pc:docMk/>
            <pc:sldMasterMk cId="930151090" sldId="2147483708"/>
            <ac:spMk id="5" creationId="{00000000-0000-0000-0000-000000000000}"/>
          </ac:spMkLst>
        </pc:spChg>
        <pc:sldLayoutChg chg="modSp add mod replId">
          <pc:chgData name="Till Poppels" userId="db94cf0133c98062" providerId="Windows Live" clId="Web-{BC3A293F-D586-4970-BDC0-8001E623F09E}" dt="2020-07-11T16:57:03.026" v="149"/>
          <pc:sldLayoutMkLst>
            <pc:docMk/>
            <pc:sldMasterMk cId="930151090" sldId="2147483708"/>
            <pc:sldLayoutMk cId="3682910548" sldId="2147483709"/>
          </pc:sldLayoutMkLst>
          <pc:spChg chg="mod">
            <ac:chgData name="Till Poppels" userId="db94cf0133c98062" providerId="Windows Live" clId="Web-{BC3A293F-D586-4970-BDC0-8001E623F09E}" dt="2020-07-11T16:57:03.026" v="149"/>
            <ac:spMkLst>
              <pc:docMk/>
              <pc:sldMasterMk cId="930151090" sldId="2147483708"/>
              <pc:sldLayoutMk cId="3682910548" sldId="2147483709"/>
              <ac:spMk id="5" creationId="{00000000-0000-0000-0000-000000000000}"/>
            </ac:spMkLst>
          </pc:spChg>
        </pc:sldLayoutChg>
        <pc:sldLayoutChg chg="modSp add mod replId">
          <pc:chgData name="Till Poppels" userId="db94cf0133c98062" providerId="Windows Live" clId="Web-{BC3A293F-D586-4970-BDC0-8001E623F09E}" dt="2020-07-11T16:57:03.026" v="149"/>
          <pc:sldLayoutMkLst>
            <pc:docMk/>
            <pc:sldMasterMk cId="930151090" sldId="2147483708"/>
            <pc:sldLayoutMk cId="3378627129" sldId="2147483710"/>
          </pc:sldLayoutMkLst>
          <pc:spChg chg="mod">
            <ac:chgData name="Till Poppels" userId="db94cf0133c98062" providerId="Windows Live" clId="Web-{BC3A293F-D586-4970-BDC0-8001E623F09E}" dt="2020-07-11T16:57:03.026" v="149"/>
            <ac:spMkLst>
              <pc:docMk/>
              <pc:sldMasterMk cId="930151090" sldId="2147483708"/>
              <pc:sldLayoutMk cId="3378627129" sldId="2147483710"/>
              <ac:spMk id="5" creationId="{00000000-0000-0000-0000-000000000000}"/>
            </ac:spMkLst>
          </pc:spChg>
        </pc:sldLayoutChg>
        <pc:sldLayoutChg chg="modSp add mod replId">
          <pc:chgData name="Till Poppels" userId="db94cf0133c98062" providerId="Windows Live" clId="Web-{BC3A293F-D586-4970-BDC0-8001E623F09E}" dt="2020-07-11T16:57:03.026" v="149"/>
          <pc:sldLayoutMkLst>
            <pc:docMk/>
            <pc:sldMasterMk cId="930151090" sldId="2147483708"/>
            <pc:sldLayoutMk cId="3909160189" sldId="2147483711"/>
          </pc:sldLayoutMkLst>
          <pc:spChg chg="mod">
            <ac:chgData name="Till Poppels" userId="db94cf0133c98062" providerId="Windows Live" clId="Web-{BC3A293F-D586-4970-BDC0-8001E623F09E}" dt="2020-07-11T16:57:03.026" v="149"/>
            <ac:spMkLst>
              <pc:docMk/>
              <pc:sldMasterMk cId="930151090" sldId="2147483708"/>
              <pc:sldLayoutMk cId="3909160189" sldId="2147483711"/>
              <ac:spMk id="5" creationId="{00000000-0000-0000-0000-000000000000}"/>
            </ac:spMkLst>
          </pc:spChg>
        </pc:sldLayoutChg>
        <pc:sldLayoutChg chg="modSp add mod replId">
          <pc:chgData name="Till Poppels" userId="db94cf0133c98062" providerId="Windows Live" clId="Web-{BC3A293F-D586-4970-BDC0-8001E623F09E}" dt="2020-07-11T16:57:03.026" v="149"/>
          <pc:sldLayoutMkLst>
            <pc:docMk/>
            <pc:sldMasterMk cId="930151090" sldId="2147483708"/>
            <pc:sldLayoutMk cId="1424929909" sldId="2147483712"/>
          </pc:sldLayoutMkLst>
          <pc:spChg chg="mod">
            <ac:chgData name="Till Poppels" userId="db94cf0133c98062" providerId="Windows Live" clId="Web-{BC3A293F-D586-4970-BDC0-8001E623F09E}" dt="2020-07-11T16:57:03.026" v="149"/>
            <ac:spMkLst>
              <pc:docMk/>
              <pc:sldMasterMk cId="930151090" sldId="2147483708"/>
              <pc:sldLayoutMk cId="1424929909" sldId="2147483712"/>
              <ac:spMk id="6" creationId="{00000000-0000-0000-0000-000000000000}"/>
            </ac:spMkLst>
          </pc:spChg>
        </pc:sldLayoutChg>
        <pc:sldLayoutChg chg="modSp add mod replId">
          <pc:chgData name="Till Poppels" userId="db94cf0133c98062" providerId="Windows Live" clId="Web-{BC3A293F-D586-4970-BDC0-8001E623F09E}" dt="2020-07-11T16:57:03.026" v="149"/>
          <pc:sldLayoutMkLst>
            <pc:docMk/>
            <pc:sldMasterMk cId="930151090" sldId="2147483708"/>
            <pc:sldLayoutMk cId="3717683378" sldId="2147483713"/>
          </pc:sldLayoutMkLst>
          <pc:spChg chg="mod">
            <ac:chgData name="Till Poppels" userId="db94cf0133c98062" providerId="Windows Live" clId="Web-{BC3A293F-D586-4970-BDC0-8001E623F09E}" dt="2020-07-11T16:57:03.026" v="149"/>
            <ac:spMkLst>
              <pc:docMk/>
              <pc:sldMasterMk cId="930151090" sldId="2147483708"/>
              <pc:sldLayoutMk cId="3717683378" sldId="2147483713"/>
              <ac:spMk id="8" creationId="{00000000-0000-0000-0000-000000000000}"/>
            </ac:spMkLst>
          </pc:spChg>
        </pc:sldLayoutChg>
        <pc:sldLayoutChg chg="modSp add mod replId">
          <pc:chgData name="Till Poppels" userId="db94cf0133c98062" providerId="Windows Live" clId="Web-{BC3A293F-D586-4970-BDC0-8001E623F09E}" dt="2020-07-11T16:57:03.026" v="149"/>
          <pc:sldLayoutMkLst>
            <pc:docMk/>
            <pc:sldMasterMk cId="930151090" sldId="2147483708"/>
            <pc:sldLayoutMk cId="1768260043" sldId="2147483714"/>
          </pc:sldLayoutMkLst>
          <pc:spChg chg="mod">
            <ac:chgData name="Till Poppels" userId="db94cf0133c98062" providerId="Windows Live" clId="Web-{BC3A293F-D586-4970-BDC0-8001E623F09E}" dt="2020-07-11T16:57:03.026" v="149"/>
            <ac:spMkLst>
              <pc:docMk/>
              <pc:sldMasterMk cId="930151090" sldId="2147483708"/>
              <pc:sldLayoutMk cId="1768260043" sldId="2147483714"/>
              <ac:spMk id="4" creationId="{00000000-0000-0000-0000-000000000000}"/>
            </ac:spMkLst>
          </pc:spChg>
        </pc:sldLayoutChg>
        <pc:sldLayoutChg chg="modSp add mod replId">
          <pc:chgData name="Till Poppels" userId="db94cf0133c98062" providerId="Windows Live" clId="Web-{BC3A293F-D586-4970-BDC0-8001E623F09E}" dt="2020-07-11T16:57:03.026" v="149"/>
          <pc:sldLayoutMkLst>
            <pc:docMk/>
            <pc:sldMasterMk cId="930151090" sldId="2147483708"/>
            <pc:sldLayoutMk cId="2040979133" sldId="2147483715"/>
          </pc:sldLayoutMkLst>
          <pc:spChg chg="mod">
            <ac:chgData name="Till Poppels" userId="db94cf0133c98062" providerId="Windows Live" clId="Web-{BC3A293F-D586-4970-BDC0-8001E623F09E}" dt="2020-07-11T16:57:03.026" v="149"/>
            <ac:spMkLst>
              <pc:docMk/>
              <pc:sldMasterMk cId="930151090" sldId="2147483708"/>
              <pc:sldLayoutMk cId="2040979133" sldId="2147483715"/>
              <ac:spMk id="3" creationId="{00000000-0000-0000-0000-000000000000}"/>
            </ac:spMkLst>
          </pc:spChg>
        </pc:sldLayoutChg>
        <pc:sldLayoutChg chg="modSp add mod replId">
          <pc:chgData name="Till Poppels" userId="db94cf0133c98062" providerId="Windows Live" clId="Web-{BC3A293F-D586-4970-BDC0-8001E623F09E}" dt="2020-07-11T16:57:03.026" v="149"/>
          <pc:sldLayoutMkLst>
            <pc:docMk/>
            <pc:sldMasterMk cId="930151090" sldId="2147483708"/>
            <pc:sldLayoutMk cId="494535635" sldId="2147483716"/>
          </pc:sldLayoutMkLst>
          <pc:spChg chg="mod">
            <ac:chgData name="Till Poppels" userId="db94cf0133c98062" providerId="Windows Live" clId="Web-{BC3A293F-D586-4970-BDC0-8001E623F09E}" dt="2020-07-11T16:57:03.026" v="149"/>
            <ac:spMkLst>
              <pc:docMk/>
              <pc:sldMasterMk cId="930151090" sldId="2147483708"/>
              <pc:sldLayoutMk cId="494535635" sldId="2147483716"/>
              <ac:spMk id="6" creationId="{00000000-0000-0000-0000-000000000000}"/>
            </ac:spMkLst>
          </pc:spChg>
        </pc:sldLayoutChg>
        <pc:sldLayoutChg chg="modSp add mod replId">
          <pc:chgData name="Till Poppels" userId="db94cf0133c98062" providerId="Windows Live" clId="Web-{BC3A293F-D586-4970-BDC0-8001E623F09E}" dt="2020-07-11T16:57:03.026" v="149"/>
          <pc:sldLayoutMkLst>
            <pc:docMk/>
            <pc:sldMasterMk cId="930151090" sldId="2147483708"/>
            <pc:sldLayoutMk cId="3472922618" sldId="2147483717"/>
          </pc:sldLayoutMkLst>
          <pc:spChg chg="mod">
            <ac:chgData name="Till Poppels" userId="db94cf0133c98062" providerId="Windows Live" clId="Web-{BC3A293F-D586-4970-BDC0-8001E623F09E}" dt="2020-07-11T16:57:03.026" v="149"/>
            <ac:spMkLst>
              <pc:docMk/>
              <pc:sldMasterMk cId="930151090" sldId="2147483708"/>
              <pc:sldLayoutMk cId="3472922618" sldId="2147483717"/>
              <ac:spMk id="6" creationId="{00000000-0000-0000-0000-000000000000}"/>
            </ac:spMkLst>
          </pc:spChg>
        </pc:sldLayoutChg>
        <pc:sldLayoutChg chg="modSp add mod replId">
          <pc:chgData name="Till Poppels" userId="db94cf0133c98062" providerId="Windows Live" clId="Web-{BC3A293F-D586-4970-BDC0-8001E623F09E}" dt="2020-07-11T16:57:03.026" v="149"/>
          <pc:sldLayoutMkLst>
            <pc:docMk/>
            <pc:sldMasterMk cId="930151090" sldId="2147483708"/>
            <pc:sldLayoutMk cId="1538051222" sldId="2147483718"/>
          </pc:sldLayoutMkLst>
          <pc:spChg chg="mod">
            <ac:chgData name="Till Poppels" userId="db94cf0133c98062" providerId="Windows Live" clId="Web-{BC3A293F-D586-4970-BDC0-8001E623F09E}" dt="2020-07-11T16:57:03.026" v="149"/>
            <ac:spMkLst>
              <pc:docMk/>
              <pc:sldMasterMk cId="930151090" sldId="2147483708"/>
              <pc:sldLayoutMk cId="1538051222" sldId="2147483718"/>
              <ac:spMk id="5" creationId="{00000000-0000-0000-0000-000000000000}"/>
            </ac:spMkLst>
          </pc:spChg>
        </pc:sldLayoutChg>
        <pc:sldLayoutChg chg="modSp add mod replId">
          <pc:chgData name="Till Poppels" userId="db94cf0133c98062" providerId="Windows Live" clId="Web-{BC3A293F-D586-4970-BDC0-8001E623F09E}" dt="2020-07-11T16:57:03.026" v="149"/>
          <pc:sldLayoutMkLst>
            <pc:docMk/>
            <pc:sldMasterMk cId="930151090" sldId="2147483708"/>
            <pc:sldLayoutMk cId="953935281" sldId="2147483719"/>
          </pc:sldLayoutMkLst>
          <pc:spChg chg="mod">
            <ac:chgData name="Till Poppels" userId="db94cf0133c98062" providerId="Windows Live" clId="Web-{BC3A293F-D586-4970-BDC0-8001E623F09E}" dt="2020-07-11T16:57:03.026" v="149"/>
            <ac:spMkLst>
              <pc:docMk/>
              <pc:sldMasterMk cId="930151090" sldId="2147483708"/>
              <pc:sldLayoutMk cId="953935281" sldId="2147483719"/>
              <ac:spMk id="5" creationId="{00000000-0000-0000-0000-000000000000}"/>
            </ac:spMkLst>
          </pc:spChg>
        </pc:sldLayoutChg>
      </pc:sldMasterChg>
    </pc:docChg>
  </pc:docChgLst>
  <pc:docChgLst>
    <pc:chgData name="Till Poppels" userId="db94cf0133c98062" providerId="Windows Live" clId="Web-{FF3E067D-DCB4-43A3-8259-44D5615D6A00}"/>
    <pc:docChg chg="addSld delSld modSld">
      <pc:chgData name="Till Poppels" userId="db94cf0133c98062" providerId="Windows Live" clId="Web-{FF3E067D-DCB4-43A3-8259-44D5615D6A00}" dt="2020-07-10T17:00:30.364" v="2677" actId="14100"/>
      <pc:docMkLst>
        <pc:docMk/>
      </pc:docMkLst>
      <pc:sldChg chg="modSp">
        <pc:chgData name="Till Poppels" userId="db94cf0133c98062" providerId="Windows Live" clId="Web-{FF3E067D-DCB4-43A3-8259-44D5615D6A00}" dt="2020-07-10T14:45:22.450" v="1878" actId="20577"/>
        <pc:sldMkLst>
          <pc:docMk/>
          <pc:sldMk cId="614786833" sldId="264"/>
        </pc:sldMkLst>
        <pc:spChg chg="mod">
          <ac:chgData name="Till Poppels" userId="db94cf0133c98062" providerId="Windows Live" clId="Web-{FF3E067D-DCB4-43A3-8259-44D5615D6A00}" dt="2020-07-10T14:38:33.395" v="1513" actId="20577"/>
          <ac:spMkLst>
            <pc:docMk/>
            <pc:sldMk cId="614786833" sldId="264"/>
            <ac:spMk id="2" creationId="{AB1EAD40-A0C2-4D0A-B55D-185C54E4953C}"/>
          </ac:spMkLst>
        </pc:spChg>
        <pc:spChg chg="mod">
          <ac:chgData name="Till Poppels" userId="db94cf0133c98062" providerId="Windows Live" clId="Web-{FF3E067D-DCB4-43A3-8259-44D5615D6A00}" dt="2020-07-10T14:45:22.450" v="1878" actId="20577"/>
          <ac:spMkLst>
            <pc:docMk/>
            <pc:sldMk cId="614786833" sldId="264"/>
            <ac:spMk id="3" creationId="{CC1C4CE2-26B7-4EA0-B423-7F71695453A8}"/>
          </ac:spMkLst>
        </pc:spChg>
      </pc:sldChg>
      <pc:sldChg chg="modSp new">
        <pc:chgData name="Till Poppels" userId="db94cf0133c98062" providerId="Windows Live" clId="Web-{FF3E067D-DCB4-43A3-8259-44D5615D6A00}" dt="2020-07-10T14:13:10.024" v="852" actId="20577"/>
        <pc:sldMkLst>
          <pc:docMk/>
          <pc:sldMk cId="1920934096" sldId="265"/>
        </pc:sldMkLst>
        <pc:spChg chg="mod">
          <ac:chgData name="Till Poppels" userId="db94cf0133c98062" providerId="Windows Live" clId="Web-{FF3E067D-DCB4-43A3-8259-44D5615D6A00}" dt="2020-07-10T13:48:11.560" v="26" actId="20577"/>
          <ac:spMkLst>
            <pc:docMk/>
            <pc:sldMk cId="1920934096" sldId="265"/>
            <ac:spMk id="2" creationId="{97F76E13-DBBA-47FB-8145-9B69E762F613}"/>
          </ac:spMkLst>
        </pc:spChg>
        <pc:spChg chg="mod">
          <ac:chgData name="Till Poppels" userId="db94cf0133c98062" providerId="Windows Live" clId="Web-{FF3E067D-DCB4-43A3-8259-44D5615D6A00}" dt="2020-07-10T14:13:10.024" v="852" actId="20577"/>
          <ac:spMkLst>
            <pc:docMk/>
            <pc:sldMk cId="1920934096" sldId="265"/>
            <ac:spMk id="3" creationId="{8AF6C1E1-8C99-4B34-95F2-BFEF317C1395}"/>
          </ac:spMkLst>
        </pc:spChg>
      </pc:sldChg>
      <pc:sldChg chg="modSp new">
        <pc:chgData name="Till Poppels" userId="db94cf0133c98062" providerId="Windows Live" clId="Web-{FF3E067D-DCB4-43A3-8259-44D5615D6A00}" dt="2020-07-10T14:35:50.026" v="1397" actId="20577"/>
        <pc:sldMkLst>
          <pc:docMk/>
          <pc:sldMk cId="4118683488" sldId="266"/>
        </pc:sldMkLst>
        <pc:spChg chg="mod">
          <ac:chgData name="Till Poppels" userId="db94cf0133c98062" providerId="Windows Live" clId="Web-{FF3E067D-DCB4-43A3-8259-44D5615D6A00}" dt="2020-07-10T14:13:40.088" v="924" actId="20577"/>
          <ac:spMkLst>
            <pc:docMk/>
            <pc:sldMk cId="4118683488" sldId="266"/>
            <ac:spMk id="2" creationId="{FEAB6195-C55C-4A3E-9BAB-5AA8DA5EADBD}"/>
          </ac:spMkLst>
        </pc:spChg>
        <pc:spChg chg="mod">
          <ac:chgData name="Till Poppels" userId="db94cf0133c98062" providerId="Windows Live" clId="Web-{FF3E067D-DCB4-43A3-8259-44D5615D6A00}" dt="2020-07-10T14:35:50.026" v="1397" actId="20577"/>
          <ac:spMkLst>
            <pc:docMk/>
            <pc:sldMk cId="4118683488" sldId="266"/>
            <ac:spMk id="3" creationId="{1563A5ED-FE74-41F3-9F5C-C9C578F4D198}"/>
          </ac:spMkLst>
        </pc:spChg>
      </pc:sldChg>
      <pc:sldChg chg="addSp modSp new">
        <pc:chgData name="Till Poppels" userId="db94cf0133c98062" providerId="Windows Live" clId="Web-{FF3E067D-DCB4-43A3-8259-44D5615D6A00}" dt="2020-07-10T16:44:28.354" v="2625"/>
        <pc:sldMkLst>
          <pc:docMk/>
          <pc:sldMk cId="1272982519" sldId="267"/>
        </pc:sldMkLst>
        <pc:spChg chg="add mod">
          <ac:chgData name="Till Poppels" userId="db94cf0133c98062" providerId="Windows Live" clId="Web-{FF3E067D-DCB4-43A3-8259-44D5615D6A00}" dt="2020-07-10T16:44:28.354" v="2625"/>
          <ac:spMkLst>
            <pc:docMk/>
            <pc:sldMk cId="1272982519" sldId="267"/>
            <ac:spMk id="3" creationId="{8FB14B90-E891-4FFD-9617-00F4EAA791E0}"/>
          </ac:spMkLst>
        </pc:spChg>
        <pc:picChg chg="add mod modCrop">
          <ac:chgData name="Till Poppels" userId="db94cf0133c98062" providerId="Windows Live" clId="Web-{FF3E067D-DCB4-43A3-8259-44D5615D6A00}" dt="2020-07-10T15:12:19.280" v="1930" actId="1076"/>
          <ac:picMkLst>
            <pc:docMk/>
            <pc:sldMk cId="1272982519" sldId="267"/>
            <ac:picMk id="2" creationId="{2C1BC56C-5FA7-4610-8002-71066FC265AC}"/>
          </ac:picMkLst>
        </pc:picChg>
      </pc:sldChg>
      <pc:sldChg chg="addSp delSp modSp add replId modTransition">
        <pc:chgData name="Till Poppels" userId="db94cf0133c98062" providerId="Windows Live" clId="Web-{FF3E067D-DCB4-43A3-8259-44D5615D6A00}" dt="2020-07-10T17:00:30.364" v="2677" actId="14100"/>
        <pc:sldMkLst>
          <pc:docMk/>
          <pc:sldMk cId="4040387042" sldId="268"/>
        </pc:sldMkLst>
        <pc:spChg chg="add mod">
          <ac:chgData name="Till Poppels" userId="db94cf0133c98062" providerId="Windows Live" clId="Web-{FF3E067D-DCB4-43A3-8259-44D5615D6A00}" dt="2020-07-10T16:52:42.102" v="2667" actId="20577"/>
          <ac:spMkLst>
            <pc:docMk/>
            <pc:sldMk cId="4040387042" sldId="268"/>
            <ac:spMk id="3" creationId="{E64E2C68-907A-4829-8C27-368470670FFA}"/>
          </ac:spMkLst>
        </pc:spChg>
        <pc:spChg chg="add mod">
          <ac:chgData name="Till Poppels" userId="db94cf0133c98062" providerId="Windows Live" clId="Web-{FF3E067D-DCB4-43A3-8259-44D5615D6A00}" dt="2020-07-10T16:40:09.292" v="2615"/>
          <ac:spMkLst>
            <pc:docMk/>
            <pc:sldMk cId="4040387042" sldId="268"/>
            <ac:spMk id="4" creationId="{D918D815-FB7B-43CA-9B36-A98E0ECA044A}"/>
          </ac:spMkLst>
        </pc:spChg>
        <pc:spChg chg="add del mod">
          <ac:chgData name="Till Poppels" userId="db94cf0133c98062" providerId="Windows Live" clId="Web-{FF3E067D-DCB4-43A3-8259-44D5615D6A00}" dt="2020-07-10T16:40:46.873" v="2618"/>
          <ac:spMkLst>
            <pc:docMk/>
            <pc:sldMk cId="4040387042" sldId="268"/>
            <ac:spMk id="5" creationId="{7C262486-64DB-47D6-9AAC-3C6E0FAB612F}"/>
          </ac:spMkLst>
        </pc:spChg>
        <pc:spChg chg="add mod">
          <ac:chgData name="Till Poppels" userId="db94cf0133c98062" providerId="Windows Live" clId="Web-{FF3E067D-DCB4-43A3-8259-44D5615D6A00}" dt="2020-07-10T16:49:42.670" v="2638" actId="1076"/>
          <ac:spMkLst>
            <pc:docMk/>
            <pc:sldMk cId="4040387042" sldId="268"/>
            <ac:spMk id="6" creationId="{6F583C05-0BCB-4DA7-ADE9-C3C4CCA8BDFC}"/>
          </ac:spMkLst>
        </pc:spChg>
        <pc:spChg chg="add mod">
          <ac:chgData name="Till Poppels" userId="db94cf0133c98062" providerId="Windows Live" clId="Web-{FF3E067D-DCB4-43A3-8259-44D5615D6A00}" dt="2020-07-10T16:50:32.298" v="2642"/>
          <ac:spMkLst>
            <pc:docMk/>
            <pc:sldMk cId="4040387042" sldId="268"/>
            <ac:spMk id="7" creationId="{1C5C01D5-0518-4DD4-9243-647B93CBE603}"/>
          </ac:spMkLst>
        </pc:spChg>
        <pc:spChg chg="add mod">
          <ac:chgData name="Till Poppels" userId="db94cf0133c98062" providerId="Windows Live" clId="Web-{FF3E067D-DCB4-43A3-8259-44D5615D6A00}" dt="2020-07-10T16:53:10.073" v="2674" actId="1076"/>
          <ac:spMkLst>
            <pc:docMk/>
            <pc:sldMk cId="4040387042" sldId="268"/>
            <ac:spMk id="8" creationId="{960A1B32-7A0F-4174-A4EC-A538EDA85AE3}"/>
          </ac:spMkLst>
        </pc:spChg>
        <pc:spChg chg="add mod">
          <ac:chgData name="Till Poppels" userId="db94cf0133c98062" providerId="Windows Live" clId="Web-{FF3E067D-DCB4-43A3-8259-44D5615D6A00}" dt="2020-07-10T17:00:30.364" v="2677" actId="14100"/>
          <ac:spMkLst>
            <pc:docMk/>
            <pc:sldMk cId="4040387042" sldId="268"/>
            <ac:spMk id="9" creationId="{C49DFF58-A432-4AA2-ACDE-C98EC28CAFEB}"/>
          </ac:spMkLst>
        </pc:spChg>
        <pc:picChg chg="mod">
          <ac:chgData name="Till Poppels" userId="db94cf0133c98062" providerId="Windows Live" clId="Web-{FF3E067D-DCB4-43A3-8259-44D5615D6A00}" dt="2020-07-10T14:50:08.561" v="1894" actId="1076"/>
          <ac:picMkLst>
            <pc:docMk/>
            <pc:sldMk cId="4040387042" sldId="268"/>
            <ac:picMk id="2" creationId="{2C1BC56C-5FA7-4610-8002-71066FC265AC}"/>
          </ac:picMkLst>
        </pc:picChg>
      </pc:sldChg>
      <pc:sldChg chg="addSp modSp new">
        <pc:chgData name="Till Poppels" userId="db94cf0133c98062" providerId="Windows Live" clId="Web-{FF3E067D-DCB4-43A3-8259-44D5615D6A00}" dt="2020-07-10T14:54:19.497" v="1903" actId="14100"/>
        <pc:sldMkLst>
          <pc:docMk/>
          <pc:sldMk cId="676952054" sldId="269"/>
        </pc:sldMkLst>
        <pc:picChg chg="add mod">
          <ac:chgData name="Till Poppels" userId="db94cf0133c98062" providerId="Windows Live" clId="Web-{FF3E067D-DCB4-43A3-8259-44D5615D6A00}" dt="2020-07-10T14:54:19.497" v="1903" actId="14100"/>
          <ac:picMkLst>
            <pc:docMk/>
            <pc:sldMk cId="676952054" sldId="269"/>
            <ac:picMk id="2" creationId="{556F69C1-486F-4789-BE50-77BC4543484C}"/>
          </ac:picMkLst>
        </pc:picChg>
      </pc:sldChg>
      <pc:sldChg chg="addSp delSp modSp new mod setBg addAnim delAnim modAnim">
        <pc:chgData name="Till Poppels" userId="db94cf0133c98062" providerId="Windows Live" clId="Web-{FF3E067D-DCB4-43A3-8259-44D5615D6A00}" dt="2020-07-10T16:07:01.550" v="2074"/>
        <pc:sldMkLst>
          <pc:docMk/>
          <pc:sldMk cId="2648491689" sldId="270"/>
        </pc:sldMkLst>
        <pc:spChg chg="add del mod">
          <ac:chgData name="Till Poppels" userId="db94cf0133c98062" providerId="Windows Live" clId="Web-{FF3E067D-DCB4-43A3-8259-44D5615D6A00}" dt="2020-07-10T15:31:18.675" v="1983"/>
          <ac:spMkLst>
            <pc:docMk/>
            <pc:sldMk cId="2648491689" sldId="270"/>
            <ac:spMk id="3" creationId="{55AAD6DB-43DE-44D8-9CA8-D7DB6FFFCC57}"/>
          </ac:spMkLst>
        </pc:spChg>
        <pc:spChg chg="add del">
          <ac:chgData name="Till Poppels" userId="db94cf0133c98062" providerId="Windows Live" clId="Web-{FF3E067D-DCB4-43A3-8259-44D5615D6A00}" dt="2020-07-10T15:28:22.524" v="1936"/>
          <ac:spMkLst>
            <pc:docMk/>
            <pc:sldMk cId="2648491689" sldId="270"/>
            <ac:spMk id="4" creationId="{A047665F-2D77-4FA1-8B45-7636C6B161F7}"/>
          </ac:spMkLst>
        </pc:spChg>
        <pc:spChg chg="add del">
          <ac:chgData name="Till Poppels" userId="db94cf0133c98062" providerId="Windows Live" clId="Web-{FF3E067D-DCB4-43A3-8259-44D5615D6A00}" dt="2020-07-10T15:31:29.878" v="1987"/>
          <ac:spMkLst>
            <pc:docMk/>
            <pc:sldMk cId="2648491689" sldId="270"/>
            <ac:spMk id="5" creationId="{B92DCB2B-28ED-41A0-ACEC-474D673CA38C}"/>
          </ac:spMkLst>
        </pc:spChg>
        <pc:spChg chg="add mod">
          <ac:chgData name="Till Poppels" userId="db94cf0133c98062" providerId="Windows Live" clId="Web-{FF3E067D-DCB4-43A3-8259-44D5615D6A00}" dt="2020-07-10T15:44:51.066" v="2044"/>
          <ac:spMkLst>
            <pc:docMk/>
            <pc:sldMk cId="2648491689" sldId="270"/>
            <ac:spMk id="6" creationId="{E7A9F26D-364E-4C86-AAEA-52198904FAD0}"/>
          </ac:spMkLst>
        </pc:spChg>
        <pc:spChg chg="add">
          <ac:chgData name="Till Poppels" userId="db94cf0133c98062" providerId="Windows Live" clId="Web-{FF3E067D-DCB4-43A3-8259-44D5615D6A00}" dt="2020-07-10T15:07:39.529" v="1913"/>
          <ac:spMkLst>
            <pc:docMk/>
            <pc:sldMk cId="2648491689" sldId="270"/>
            <ac:spMk id="7" creationId="{F3060C83-F051-4F0E-ABAD-AA0DFC48B218}"/>
          </ac:spMkLst>
        </pc:spChg>
        <pc:spChg chg="add del mod">
          <ac:chgData name="Till Poppels" userId="db94cf0133c98062" providerId="Windows Live" clId="Web-{FF3E067D-DCB4-43A3-8259-44D5615D6A00}" dt="2020-07-10T15:42:31.073" v="2019"/>
          <ac:spMkLst>
            <pc:docMk/>
            <pc:sldMk cId="2648491689" sldId="270"/>
            <ac:spMk id="8" creationId="{33F33822-C457-41F9-B359-999742004D7D}"/>
          </ac:spMkLst>
        </pc:spChg>
        <pc:spChg chg="add">
          <ac:chgData name="Till Poppels" userId="db94cf0133c98062" providerId="Windows Live" clId="Web-{FF3E067D-DCB4-43A3-8259-44D5615D6A00}" dt="2020-07-10T15:07:39.529" v="1913"/>
          <ac:spMkLst>
            <pc:docMk/>
            <pc:sldMk cId="2648491689" sldId="270"/>
            <ac:spMk id="9" creationId="{83C98ABE-055B-441F-B07E-44F97F083C39}"/>
          </ac:spMkLst>
        </pc:spChg>
        <pc:spChg chg="add mod">
          <ac:chgData name="Till Poppels" userId="db94cf0133c98062" providerId="Windows Live" clId="Web-{FF3E067D-DCB4-43A3-8259-44D5615D6A00}" dt="2020-07-10T15:44:51.082" v="2046"/>
          <ac:spMkLst>
            <pc:docMk/>
            <pc:sldMk cId="2648491689" sldId="270"/>
            <ac:spMk id="10" creationId="{5AA93E1C-E4D9-4818-8E39-9CCF0EF45122}"/>
          </ac:spMkLst>
        </pc:spChg>
        <pc:spChg chg="add">
          <ac:chgData name="Till Poppels" userId="db94cf0133c98062" providerId="Windows Live" clId="Web-{FF3E067D-DCB4-43A3-8259-44D5615D6A00}" dt="2020-07-10T15:07:39.529" v="1913"/>
          <ac:spMkLst>
            <pc:docMk/>
            <pc:sldMk cId="2648491689" sldId="270"/>
            <ac:spMk id="11" creationId="{29FDB030-9B49-4CED-8CCD-4D99382388AC}"/>
          </ac:spMkLst>
        </pc:spChg>
        <pc:spChg chg="add">
          <ac:chgData name="Till Poppels" userId="db94cf0133c98062" providerId="Windows Live" clId="Web-{FF3E067D-DCB4-43A3-8259-44D5615D6A00}" dt="2020-07-10T15:07:39.529" v="1913"/>
          <ac:spMkLst>
            <pc:docMk/>
            <pc:sldMk cId="2648491689" sldId="270"/>
            <ac:spMk id="13" creationId="{3783CA14-24A1-485C-8B30-D6A5D87987AD}"/>
          </ac:spMkLst>
        </pc:spChg>
        <pc:spChg chg="add mod">
          <ac:chgData name="Till Poppels" userId="db94cf0133c98062" providerId="Windows Live" clId="Web-{FF3E067D-DCB4-43A3-8259-44D5615D6A00}" dt="2020-07-10T15:44:51.066" v="2045"/>
          <ac:spMkLst>
            <pc:docMk/>
            <pc:sldMk cId="2648491689" sldId="270"/>
            <ac:spMk id="14" creationId="{E9B35158-D7DA-4B7B-8725-2ABAEC159773}"/>
          </ac:spMkLst>
        </pc:spChg>
        <pc:spChg chg="add">
          <ac:chgData name="Till Poppels" userId="db94cf0133c98062" providerId="Windows Live" clId="Web-{FF3E067D-DCB4-43A3-8259-44D5615D6A00}" dt="2020-07-10T15:07:39.529" v="1913"/>
          <ac:spMkLst>
            <pc:docMk/>
            <pc:sldMk cId="2648491689" sldId="270"/>
            <ac:spMk id="15" creationId="{9A97C86A-04D6-40F7-AE84-31AB43E6A846}"/>
          </ac:spMkLst>
        </pc:spChg>
        <pc:spChg chg="add">
          <ac:chgData name="Till Poppels" userId="db94cf0133c98062" providerId="Windows Live" clId="Web-{FF3E067D-DCB4-43A3-8259-44D5615D6A00}" dt="2020-07-10T15:07:39.529" v="1913"/>
          <ac:spMkLst>
            <pc:docMk/>
            <pc:sldMk cId="2648491689" sldId="270"/>
            <ac:spMk id="17" creationId="{FF9F2414-84E8-453E-B1F3-389FDE8192D9}"/>
          </ac:spMkLst>
        </pc:spChg>
        <pc:spChg chg="add mod">
          <ac:chgData name="Till Poppels" userId="db94cf0133c98062" providerId="Windows Live" clId="Web-{FF3E067D-DCB4-43A3-8259-44D5615D6A00}" dt="2020-07-10T15:44:51.082" v="2047"/>
          <ac:spMkLst>
            <pc:docMk/>
            <pc:sldMk cId="2648491689" sldId="270"/>
            <ac:spMk id="18" creationId="{8037BCF3-E3EF-4A2A-A072-F2D22FA938D4}"/>
          </ac:spMkLst>
        </pc:spChg>
        <pc:spChg chg="add">
          <ac:chgData name="Till Poppels" userId="db94cf0133c98062" providerId="Windows Live" clId="Web-{FF3E067D-DCB4-43A3-8259-44D5615D6A00}" dt="2020-07-10T15:07:39.529" v="1913"/>
          <ac:spMkLst>
            <pc:docMk/>
            <pc:sldMk cId="2648491689" sldId="270"/>
            <ac:spMk id="19" creationId="{3ECA69A1-7536-43AC-85EF-C7106179F5ED}"/>
          </ac:spMkLst>
        </pc:spChg>
        <pc:spChg chg="add mod">
          <ac:chgData name="Till Poppels" userId="db94cf0133c98062" providerId="Windows Live" clId="Web-{FF3E067D-DCB4-43A3-8259-44D5615D6A00}" dt="2020-07-10T15:44:51.097" v="2048"/>
          <ac:spMkLst>
            <pc:docMk/>
            <pc:sldMk cId="2648491689" sldId="270"/>
            <ac:spMk id="20" creationId="{B4B5E048-7C65-470B-B5EE-3556FCA6DA8B}"/>
          </ac:spMkLst>
        </pc:spChg>
        <pc:grpChg chg="add">
          <ac:chgData name="Till Poppels" userId="db94cf0133c98062" providerId="Windows Live" clId="Web-{FF3E067D-DCB4-43A3-8259-44D5615D6A00}" dt="2020-07-10T16:03:28.585" v="2065"/>
          <ac:grpSpMkLst>
            <pc:docMk/>
            <pc:sldMk cId="2648491689" sldId="270"/>
            <ac:grpSpMk id="12" creationId="{321509F5-9982-4895-A56C-1583526678A0}"/>
          </ac:grpSpMkLst>
        </pc:grpChg>
        <pc:grpChg chg="add">
          <ac:chgData name="Till Poppels" userId="db94cf0133c98062" providerId="Windows Live" clId="Web-{FF3E067D-DCB4-43A3-8259-44D5615D6A00}" dt="2020-07-10T16:06:52.612" v="2071"/>
          <ac:grpSpMkLst>
            <pc:docMk/>
            <pc:sldMk cId="2648491689" sldId="270"/>
            <ac:grpSpMk id="16" creationId="{48D4E526-9E4C-45EC-996A-CDD22105629F}"/>
          </ac:grpSpMkLst>
        </pc:grpChg>
        <pc:picChg chg="add mod">
          <ac:chgData name="Till Poppels" userId="db94cf0133c98062" providerId="Windows Live" clId="Web-{FF3E067D-DCB4-43A3-8259-44D5615D6A00}" dt="2020-07-10T15:31:28.831" v="1986" actId="1076"/>
          <ac:picMkLst>
            <pc:docMk/>
            <pc:sldMk cId="2648491689" sldId="270"/>
            <ac:picMk id="2" creationId="{65D6A076-FBFF-41E1-896C-E3A53BEEF4B5}"/>
          </ac:picMkLst>
        </pc:picChg>
      </pc:sldChg>
      <pc:sldChg chg="addSp modSp new mod setBg">
        <pc:chgData name="Till Poppels" userId="db94cf0133c98062" providerId="Windows Live" clId="Web-{FF3E067D-DCB4-43A3-8259-44D5615D6A00}" dt="2020-07-10T15:08:20.625" v="1914"/>
        <pc:sldMkLst>
          <pc:docMk/>
          <pc:sldMk cId="1048134236" sldId="271"/>
        </pc:sldMkLst>
        <pc:spChg chg="add">
          <ac:chgData name="Till Poppels" userId="db94cf0133c98062" providerId="Windows Live" clId="Web-{FF3E067D-DCB4-43A3-8259-44D5615D6A00}" dt="2020-07-10T15:08:20.625" v="1914"/>
          <ac:spMkLst>
            <pc:docMk/>
            <pc:sldMk cId="1048134236" sldId="271"/>
            <ac:spMk id="7" creationId="{B9FF99BD-075F-4761-A995-6FC574BD25EA}"/>
          </ac:spMkLst>
        </pc:spChg>
        <pc:spChg chg="add">
          <ac:chgData name="Till Poppels" userId="db94cf0133c98062" providerId="Windows Live" clId="Web-{FF3E067D-DCB4-43A3-8259-44D5615D6A00}" dt="2020-07-10T15:08:20.625" v="1914"/>
          <ac:spMkLst>
            <pc:docMk/>
            <pc:sldMk cId="1048134236" sldId="271"/>
            <ac:spMk id="9" creationId="{A7B21A54-9BA3-4EA9-B460-5A829ADD9051}"/>
          </ac:spMkLst>
        </pc:spChg>
        <pc:spChg chg="add">
          <ac:chgData name="Till Poppels" userId="db94cf0133c98062" providerId="Windows Live" clId="Web-{FF3E067D-DCB4-43A3-8259-44D5615D6A00}" dt="2020-07-10T15:08:20.625" v="1914"/>
          <ac:spMkLst>
            <pc:docMk/>
            <pc:sldMk cId="1048134236" sldId="271"/>
            <ac:spMk id="11" creationId="{6FA8F714-B9D8-488A-8CCA-E9948FF913A9}"/>
          </ac:spMkLst>
        </pc:spChg>
        <pc:picChg chg="add mod">
          <ac:chgData name="Till Poppels" userId="db94cf0133c98062" providerId="Windows Live" clId="Web-{FF3E067D-DCB4-43A3-8259-44D5615D6A00}" dt="2020-07-10T15:08:20.625" v="1914"/>
          <ac:picMkLst>
            <pc:docMk/>
            <pc:sldMk cId="1048134236" sldId="271"/>
            <ac:picMk id="2" creationId="{564E6A15-60F0-4BAA-9A75-0C885142402F}"/>
          </ac:picMkLst>
        </pc:picChg>
      </pc:sldChg>
      <pc:sldChg chg="add del replId">
        <pc:chgData name="Till Poppels" userId="db94cf0133c98062" providerId="Windows Live" clId="Web-{FF3E067D-DCB4-43A3-8259-44D5615D6A00}" dt="2020-07-10T15:48:47.095" v="2058"/>
        <pc:sldMkLst>
          <pc:docMk/>
          <pc:sldMk cId="873705884" sldId="272"/>
        </pc:sldMkLst>
      </pc:sldChg>
      <pc:sldChg chg="addSp delSp modSp new addAnim delAnim modAnim">
        <pc:chgData name="Till Poppels" userId="db94cf0133c98062" providerId="Windows Live" clId="Web-{FF3E067D-DCB4-43A3-8259-44D5615D6A00}" dt="2020-07-10T16:24:48.363" v="2103"/>
        <pc:sldMkLst>
          <pc:docMk/>
          <pc:sldMk cId="3837395100" sldId="272"/>
        </pc:sldMkLst>
        <pc:spChg chg="add del mod">
          <ac:chgData name="Till Poppels" userId="db94cf0133c98062" providerId="Windows Live" clId="Web-{FF3E067D-DCB4-43A3-8259-44D5615D6A00}" dt="2020-07-10T16:17:25.259" v="2082"/>
          <ac:spMkLst>
            <pc:docMk/>
            <pc:sldMk cId="3837395100" sldId="272"/>
            <ac:spMk id="3" creationId="{584183AF-726F-4E30-87DD-281C70470582}"/>
          </ac:spMkLst>
        </pc:spChg>
        <pc:spChg chg="add mod">
          <ac:chgData name="Till Poppels" userId="db94cf0133c98062" providerId="Windows Live" clId="Web-{FF3E067D-DCB4-43A3-8259-44D5615D6A00}" dt="2020-07-10T16:19:00.686" v="2089" actId="14100"/>
          <ac:spMkLst>
            <pc:docMk/>
            <pc:sldMk cId="3837395100" sldId="272"/>
            <ac:spMk id="4" creationId="{85E633A9-7C0A-4C4B-8F20-0DFAE046A1C7}"/>
          </ac:spMkLst>
        </pc:spChg>
        <pc:spChg chg="add mod">
          <ac:chgData name="Till Poppels" userId="db94cf0133c98062" providerId="Windows Live" clId="Web-{FF3E067D-DCB4-43A3-8259-44D5615D6A00}" dt="2020-07-10T16:22:59.372" v="2098" actId="14100"/>
          <ac:spMkLst>
            <pc:docMk/>
            <pc:sldMk cId="3837395100" sldId="272"/>
            <ac:spMk id="6" creationId="{3E3F8527-A4B6-4A6A-B30D-FDC12B10730A}"/>
          </ac:spMkLst>
        </pc:spChg>
        <pc:spChg chg="add mod">
          <ac:chgData name="Till Poppels" userId="db94cf0133c98062" providerId="Windows Live" clId="Web-{FF3E067D-DCB4-43A3-8259-44D5615D6A00}" dt="2020-07-10T16:22:40.465" v="2096" actId="14100"/>
          <ac:spMkLst>
            <pc:docMk/>
            <pc:sldMk cId="3837395100" sldId="272"/>
            <ac:spMk id="8" creationId="{42FECAE1-DECE-4DB8-8EE9-2C73FAB3AAFE}"/>
          </ac:spMkLst>
        </pc:spChg>
        <pc:grpChg chg="add">
          <ac:chgData name="Till Poppels" userId="db94cf0133c98062" providerId="Windows Live" clId="Web-{FF3E067D-DCB4-43A3-8259-44D5615D6A00}" dt="2020-07-10T16:23:18.577" v="2099"/>
          <ac:grpSpMkLst>
            <pc:docMk/>
            <pc:sldMk cId="3837395100" sldId="272"/>
            <ac:grpSpMk id="9" creationId="{12DECDF2-EC99-4B8E-B373-EAC63ADBBBE0}"/>
          </ac:grpSpMkLst>
        </pc:grpChg>
        <pc:picChg chg="add mod">
          <ac:chgData name="Till Poppels" userId="db94cf0133c98062" providerId="Windows Live" clId="Web-{FF3E067D-DCB4-43A3-8259-44D5615D6A00}" dt="2020-07-10T16:24:48.363" v="2103"/>
          <ac:picMkLst>
            <pc:docMk/>
            <pc:sldMk cId="3837395100" sldId="272"/>
            <ac:picMk id="2" creationId="{039BAD1E-73DC-46A0-816B-6511E35BB8CD}"/>
          </ac:picMkLst>
        </pc:picChg>
      </pc:sldChg>
    </pc:docChg>
  </pc:docChgLst>
  <pc:docChgLst>
    <pc:chgData name="Till Poppels" userId="db94cf0133c98062" providerId="Windows Live" clId="Web-{4AA75B77-B6C8-44E3-AB1F-B0D5FB193FDA}"/>
    <pc:docChg chg="modSld">
      <pc:chgData name="Till Poppels" userId="db94cf0133c98062" providerId="Windows Live" clId="Web-{4AA75B77-B6C8-44E3-AB1F-B0D5FB193FDA}" dt="2020-07-11T18:09:40.657" v="119"/>
      <pc:docMkLst>
        <pc:docMk/>
      </pc:docMkLst>
      <pc:sldChg chg="addSp delSp modSp">
        <pc:chgData name="Till Poppels" userId="db94cf0133c98062" providerId="Windows Live" clId="Web-{4AA75B77-B6C8-44E3-AB1F-B0D5FB193FDA}" dt="2020-07-11T17:39:50.580" v="49"/>
        <pc:sldMkLst>
          <pc:docMk/>
          <pc:sldMk cId="2648491689" sldId="270"/>
        </pc:sldMkLst>
        <pc:spChg chg="mod">
          <ac:chgData name="Till Poppels" userId="db94cf0133c98062" providerId="Windows Live" clId="Web-{4AA75B77-B6C8-44E3-AB1F-B0D5FB193FDA}" dt="2020-07-11T17:23:03.838" v="30" actId="14100"/>
          <ac:spMkLst>
            <pc:docMk/>
            <pc:sldMk cId="2648491689" sldId="270"/>
            <ac:spMk id="6" creationId="{E7A9F26D-364E-4C86-AAEA-52198904FAD0}"/>
          </ac:spMkLst>
        </pc:spChg>
        <pc:spChg chg="mod">
          <ac:chgData name="Till Poppels" userId="db94cf0133c98062" providerId="Windows Live" clId="Web-{4AA75B77-B6C8-44E3-AB1F-B0D5FB193FDA}" dt="2020-07-11T17:24:10.889" v="40" actId="1076"/>
          <ac:spMkLst>
            <pc:docMk/>
            <pc:sldMk cId="2648491689" sldId="270"/>
            <ac:spMk id="10" creationId="{5AA93E1C-E4D9-4818-8E39-9CCF0EF45122}"/>
          </ac:spMkLst>
        </pc:spChg>
        <pc:spChg chg="mod">
          <ac:chgData name="Till Poppels" userId="db94cf0133c98062" providerId="Windows Live" clId="Web-{4AA75B77-B6C8-44E3-AB1F-B0D5FB193FDA}" dt="2020-07-11T17:23:15.433" v="32" actId="14100"/>
          <ac:spMkLst>
            <pc:docMk/>
            <pc:sldMk cId="2648491689" sldId="270"/>
            <ac:spMk id="14" creationId="{E9B35158-D7DA-4B7B-8725-2ABAEC159773}"/>
          </ac:spMkLst>
        </pc:spChg>
        <pc:spChg chg="mod">
          <ac:chgData name="Till Poppels" userId="db94cf0133c98062" providerId="Windows Live" clId="Web-{4AA75B77-B6C8-44E3-AB1F-B0D5FB193FDA}" dt="2020-07-11T17:24:01.998" v="38" actId="1076"/>
          <ac:spMkLst>
            <pc:docMk/>
            <pc:sldMk cId="2648491689" sldId="270"/>
            <ac:spMk id="18" creationId="{8037BCF3-E3EF-4A2A-A072-F2D22FA938D4}"/>
          </ac:spMkLst>
        </pc:spChg>
        <pc:spChg chg="mod">
          <ac:chgData name="Till Poppels" userId="db94cf0133c98062" providerId="Windows Live" clId="Web-{4AA75B77-B6C8-44E3-AB1F-B0D5FB193FDA}" dt="2020-07-11T17:39:35.329" v="47" actId="1076"/>
          <ac:spMkLst>
            <pc:docMk/>
            <pc:sldMk cId="2648491689" sldId="270"/>
            <ac:spMk id="20" creationId="{B4B5E048-7C65-470B-B5EE-3556FCA6DA8B}"/>
          </ac:spMkLst>
        </pc:spChg>
        <pc:grpChg chg="mod">
          <ac:chgData name="Till Poppels" userId="db94cf0133c98062" providerId="Windows Live" clId="Web-{4AA75B77-B6C8-44E3-AB1F-B0D5FB193FDA}" dt="2020-07-11T17:39:41.876" v="48" actId="1076"/>
          <ac:grpSpMkLst>
            <pc:docMk/>
            <pc:sldMk cId="2648491689" sldId="270"/>
            <ac:grpSpMk id="12" creationId="{321509F5-9982-4895-A56C-1583526678A0}"/>
          </ac:grpSpMkLst>
        </pc:grpChg>
        <pc:grpChg chg="mod">
          <ac:chgData name="Till Poppels" userId="db94cf0133c98062" providerId="Windows Live" clId="Web-{4AA75B77-B6C8-44E3-AB1F-B0D5FB193FDA}" dt="2020-07-11T17:39:26.015" v="44" actId="1076"/>
          <ac:grpSpMkLst>
            <pc:docMk/>
            <pc:sldMk cId="2648491689" sldId="270"/>
            <ac:grpSpMk id="16" creationId="{48D4E526-9E4C-45EC-996A-CDD22105629F}"/>
          </ac:grpSpMkLst>
        </pc:grpChg>
        <pc:picChg chg="add mod ord">
          <ac:chgData name="Till Poppels" userId="db94cf0133c98062" providerId="Windows Live" clId="Web-{4AA75B77-B6C8-44E3-AB1F-B0D5FB193FDA}" dt="2020-07-11T17:39:50.580" v="49"/>
          <ac:picMkLst>
            <pc:docMk/>
            <pc:sldMk cId="2648491689" sldId="270"/>
            <ac:picMk id="2" creationId="{B098EF7C-E3A9-4F9C-B942-6A74027D0ED4}"/>
          </ac:picMkLst>
        </pc:picChg>
        <pc:picChg chg="del mod ord">
          <ac:chgData name="Till Poppels" userId="db94cf0133c98062" providerId="Windows Live" clId="Web-{4AA75B77-B6C8-44E3-AB1F-B0D5FB193FDA}" dt="2020-07-11T17:18:05.601" v="9"/>
          <ac:picMkLst>
            <pc:docMk/>
            <pc:sldMk cId="2648491689" sldId="270"/>
            <ac:picMk id="5" creationId="{4831F2FB-A738-4B6B-BE95-8B7A2A6DF352}"/>
          </ac:picMkLst>
        </pc:picChg>
      </pc:sldChg>
      <pc:sldChg chg="addSp delSp modSp addAnim delAnim modAnim">
        <pc:chgData name="Till Poppels" userId="db94cf0133c98062" providerId="Windows Live" clId="Web-{4AA75B77-B6C8-44E3-AB1F-B0D5FB193FDA}" dt="2020-07-11T18:09:40.657" v="119"/>
        <pc:sldMkLst>
          <pc:docMk/>
          <pc:sldMk cId="1048134236" sldId="271"/>
        </pc:sldMkLst>
        <pc:spChg chg="add mod">
          <ac:chgData name="Till Poppels" userId="db94cf0133c98062" providerId="Windows Live" clId="Web-{4AA75B77-B6C8-44E3-AB1F-B0D5FB193FDA}" dt="2020-07-11T17:55:23.563" v="94"/>
          <ac:spMkLst>
            <pc:docMk/>
            <pc:sldMk cId="1048134236" sldId="271"/>
            <ac:spMk id="6" creationId="{6E24B130-ECA6-4EF6-B89B-08C3877EED9F}"/>
          </ac:spMkLst>
        </pc:spChg>
        <pc:spChg chg="add mod">
          <ac:chgData name="Till Poppels" userId="db94cf0133c98062" providerId="Windows Live" clId="Web-{4AA75B77-B6C8-44E3-AB1F-B0D5FB193FDA}" dt="2020-07-11T17:55:29.047" v="95"/>
          <ac:spMkLst>
            <pc:docMk/>
            <pc:sldMk cId="1048134236" sldId="271"/>
            <ac:spMk id="7" creationId="{96BF9D77-175D-4F60-B86E-C30E716CF12F}"/>
          </ac:spMkLst>
        </pc:spChg>
        <pc:spChg chg="add mod">
          <ac:chgData name="Till Poppels" userId="db94cf0133c98062" providerId="Windows Live" clId="Web-{4AA75B77-B6C8-44E3-AB1F-B0D5FB193FDA}" dt="2020-07-11T17:55:18.531" v="93"/>
          <ac:spMkLst>
            <pc:docMk/>
            <pc:sldMk cId="1048134236" sldId="271"/>
            <ac:spMk id="10" creationId="{8080DD79-788E-4CF3-81E9-BF6039A14361}"/>
          </ac:spMkLst>
        </pc:spChg>
        <pc:spChg chg="add mod">
          <ac:chgData name="Till Poppels" userId="db94cf0133c98062" providerId="Windows Live" clId="Web-{4AA75B77-B6C8-44E3-AB1F-B0D5FB193FDA}" dt="2020-07-11T18:08:09.510" v="109" actId="20577"/>
          <ac:spMkLst>
            <pc:docMk/>
            <pc:sldMk cId="1048134236" sldId="271"/>
            <ac:spMk id="12" creationId="{9FA74D1E-DA04-44FB-AF2B-B1716DCC7F73}"/>
          </ac:spMkLst>
        </pc:spChg>
        <pc:spChg chg="add mod">
          <ac:chgData name="Till Poppels" userId="db94cf0133c98062" providerId="Windows Live" clId="Web-{4AA75B77-B6C8-44E3-AB1F-B0D5FB193FDA}" dt="2020-07-11T18:09:03.983" v="115" actId="1076"/>
          <ac:spMkLst>
            <pc:docMk/>
            <pc:sldMk cId="1048134236" sldId="271"/>
            <ac:spMk id="14" creationId="{8721C50A-85D4-45CC-9099-C8E9F04ACFCD}"/>
          </ac:spMkLst>
        </pc:spChg>
        <pc:grpChg chg="add">
          <ac:chgData name="Till Poppels" userId="db94cf0133c98062" providerId="Windows Live" clId="Web-{4AA75B77-B6C8-44E3-AB1F-B0D5FB193FDA}" dt="2020-07-11T17:48:41.236" v="76"/>
          <ac:grpSpMkLst>
            <pc:docMk/>
            <pc:sldMk cId="1048134236" sldId="271"/>
            <ac:grpSpMk id="8" creationId="{EDD9D8D0-69EE-4DF2-BE94-FD7757D94D4A}"/>
          </ac:grpSpMkLst>
        </pc:grpChg>
        <pc:grpChg chg="add">
          <ac:chgData name="Till Poppels" userId="db94cf0133c98062" providerId="Windows Live" clId="Web-{4AA75B77-B6C8-44E3-AB1F-B0D5FB193FDA}" dt="2020-07-11T18:09:32.875" v="116"/>
          <ac:grpSpMkLst>
            <pc:docMk/>
            <pc:sldMk cId="1048134236" sldId="271"/>
            <ac:grpSpMk id="15" creationId="{9A3D7AC8-5F39-4493-98E3-3ED376D1CE1E}"/>
          </ac:grpSpMkLst>
        </pc:grpChg>
        <pc:picChg chg="del mod">
          <ac:chgData name="Till Poppels" userId="db94cf0133c98062" providerId="Windows Live" clId="Web-{4AA75B77-B6C8-44E3-AB1F-B0D5FB193FDA}" dt="2020-07-11T17:40:10.003" v="51"/>
          <ac:picMkLst>
            <pc:docMk/>
            <pc:sldMk cId="1048134236" sldId="271"/>
            <ac:picMk id="2" creationId="{564E6A15-60F0-4BAA-9A75-0C885142402F}"/>
          </ac:picMkLst>
        </pc:picChg>
        <pc:picChg chg="add mod">
          <ac:chgData name="Till Poppels" userId="db94cf0133c98062" providerId="Windows Live" clId="Web-{4AA75B77-B6C8-44E3-AB1F-B0D5FB193FDA}" dt="2020-07-11T17:41:19.476" v="62" actId="1076"/>
          <ac:picMkLst>
            <pc:docMk/>
            <pc:sldMk cId="1048134236" sldId="271"/>
            <ac:picMk id="5" creationId="{7A5877A9-CCB6-443F-B3CD-F7243760A998}"/>
          </ac:picMkLst>
        </pc:picChg>
      </pc:sldChg>
    </pc:docChg>
  </pc:docChgLst>
  <pc:docChgLst>
    <pc:chgData name="Till Poppels" userId="db94cf0133c98062" providerId="Windows Live" clId="Web-{F61B901B-FF05-4C05-AE26-7D7001B18F23}"/>
    <pc:docChg chg="addSld delSld modSld sldOrd">
      <pc:chgData name="Till Poppels" userId="db94cf0133c98062" providerId="Windows Live" clId="Web-{F61B901B-FF05-4C05-AE26-7D7001B18F23}" dt="2020-07-06T23:02:15.676" v="1249" actId="20577"/>
      <pc:docMkLst>
        <pc:docMk/>
      </pc:docMkLst>
      <pc:sldChg chg="modSp new">
        <pc:chgData name="Till Poppels" userId="db94cf0133c98062" providerId="Windows Live" clId="Web-{F61B901B-FF05-4C05-AE26-7D7001B18F23}" dt="2020-07-06T19:27:23.274" v="497" actId="20577"/>
        <pc:sldMkLst>
          <pc:docMk/>
          <pc:sldMk cId="1194252576" sldId="257"/>
        </pc:sldMkLst>
        <pc:spChg chg="mod">
          <ac:chgData name="Till Poppels" userId="db94cf0133c98062" providerId="Windows Live" clId="Web-{F61B901B-FF05-4C05-AE26-7D7001B18F23}" dt="2020-07-06T19:16:10.093" v="51" actId="20577"/>
          <ac:spMkLst>
            <pc:docMk/>
            <pc:sldMk cId="1194252576" sldId="257"/>
            <ac:spMk id="2" creationId="{7A3E9C5B-34ED-4183-AC2D-B405885C366C}"/>
          </ac:spMkLst>
        </pc:spChg>
        <pc:spChg chg="mod">
          <ac:chgData name="Till Poppels" userId="db94cf0133c98062" providerId="Windows Live" clId="Web-{F61B901B-FF05-4C05-AE26-7D7001B18F23}" dt="2020-07-06T19:27:23.274" v="497" actId="20577"/>
          <ac:spMkLst>
            <pc:docMk/>
            <pc:sldMk cId="1194252576" sldId="257"/>
            <ac:spMk id="3" creationId="{F0D922C9-78DD-49C9-8E1E-EC15508AF3B0}"/>
          </ac:spMkLst>
        </pc:spChg>
      </pc:sldChg>
      <pc:sldChg chg="del">
        <pc:chgData name="Till Poppels" userId="db94cf0133c98062" providerId="Windows Live" clId="Web-{F61B901B-FF05-4C05-AE26-7D7001B18F23}" dt="2020-07-06T19:14:51.651" v="0"/>
        <pc:sldMkLst>
          <pc:docMk/>
          <pc:sldMk cId="4086212335" sldId="257"/>
        </pc:sldMkLst>
      </pc:sldChg>
      <pc:sldChg chg="modSp new">
        <pc:chgData name="Till Poppels" userId="db94cf0133c98062" providerId="Windows Live" clId="Web-{F61B901B-FF05-4C05-AE26-7D7001B18F23}" dt="2020-07-06T19:26:36.724" v="406" actId="20577"/>
        <pc:sldMkLst>
          <pc:docMk/>
          <pc:sldMk cId="1754550064" sldId="258"/>
        </pc:sldMkLst>
        <pc:spChg chg="mod">
          <ac:chgData name="Till Poppels" userId="db94cf0133c98062" providerId="Windows Live" clId="Web-{F61B901B-FF05-4C05-AE26-7D7001B18F23}" dt="2020-07-06T19:24:28.091" v="314" actId="20577"/>
          <ac:spMkLst>
            <pc:docMk/>
            <pc:sldMk cId="1754550064" sldId="258"/>
            <ac:spMk id="2" creationId="{DB783149-CEE8-42D2-A462-861BF270A608}"/>
          </ac:spMkLst>
        </pc:spChg>
        <pc:spChg chg="mod">
          <ac:chgData name="Till Poppels" userId="db94cf0133c98062" providerId="Windows Live" clId="Web-{F61B901B-FF05-4C05-AE26-7D7001B18F23}" dt="2020-07-06T19:26:36.724" v="406" actId="20577"/>
          <ac:spMkLst>
            <pc:docMk/>
            <pc:sldMk cId="1754550064" sldId="258"/>
            <ac:spMk id="3" creationId="{8B6ED2D5-422A-497E-9780-38587A126B45}"/>
          </ac:spMkLst>
        </pc:spChg>
      </pc:sldChg>
      <pc:sldChg chg="modSp new ord">
        <pc:chgData name="Till Poppels" userId="db94cf0133c98062" providerId="Windows Live" clId="Web-{F61B901B-FF05-4C05-AE26-7D7001B18F23}" dt="2020-07-06T19:40:00.944" v="792" actId="20577"/>
        <pc:sldMkLst>
          <pc:docMk/>
          <pc:sldMk cId="1547295799" sldId="259"/>
        </pc:sldMkLst>
        <pc:spChg chg="mod">
          <ac:chgData name="Till Poppels" userId="db94cf0133c98062" providerId="Windows Live" clId="Web-{F61B901B-FF05-4C05-AE26-7D7001B18F23}" dt="2020-07-06T19:40:00.944" v="792" actId="20577"/>
          <ac:spMkLst>
            <pc:docMk/>
            <pc:sldMk cId="1547295799" sldId="259"/>
            <ac:spMk id="2" creationId="{A9ECFF36-EAC1-4A56-9255-FD6BC3E1E544}"/>
          </ac:spMkLst>
        </pc:spChg>
        <pc:spChg chg="mod">
          <ac:chgData name="Till Poppels" userId="db94cf0133c98062" providerId="Windows Live" clId="Web-{F61B901B-FF05-4C05-AE26-7D7001B18F23}" dt="2020-07-06T19:34:20.690" v="732" actId="20577"/>
          <ac:spMkLst>
            <pc:docMk/>
            <pc:sldMk cId="1547295799" sldId="259"/>
            <ac:spMk id="3" creationId="{83BAEEE0-9211-43C3-9072-050F247D2DEA}"/>
          </ac:spMkLst>
        </pc:spChg>
      </pc:sldChg>
      <pc:sldChg chg="modSp add replId">
        <pc:chgData name="Till Poppels" userId="db94cf0133c98062" providerId="Windows Live" clId="Web-{F61B901B-FF05-4C05-AE26-7D7001B18F23}" dt="2020-07-06T19:39:50.069" v="756" actId="20577"/>
        <pc:sldMkLst>
          <pc:docMk/>
          <pc:sldMk cId="4150973899" sldId="260"/>
        </pc:sldMkLst>
        <pc:spChg chg="mod">
          <ac:chgData name="Till Poppels" userId="db94cf0133c98062" providerId="Windows Live" clId="Web-{F61B901B-FF05-4C05-AE26-7D7001B18F23}" dt="2020-07-06T19:39:50.069" v="756" actId="20577"/>
          <ac:spMkLst>
            <pc:docMk/>
            <pc:sldMk cId="4150973899" sldId="260"/>
            <ac:spMk id="2" creationId="{A9ECFF36-EAC1-4A56-9255-FD6BC3E1E544}"/>
          </ac:spMkLst>
        </pc:spChg>
      </pc:sldChg>
      <pc:sldChg chg="addSp delSp modSp new">
        <pc:chgData name="Till Poppels" userId="db94cf0133c98062" providerId="Windows Live" clId="Web-{F61B901B-FF05-4C05-AE26-7D7001B18F23}" dt="2020-07-06T19:48:24.756" v="1125"/>
        <pc:sldMkLst>
          <pc:docMk/>
          <pc:sldMk cId="1401868418" sldId="261"/>
        </pc:sldMkLst>
        <pc:spChg chg="mod">
          <ac:chgData name="Till Poppels" userId="db94cf0133c98062" providerId="Windows Live" clId="Web-{F61B901B-FF05-4C05-AE26-7D7001B18F23}" dt="2020-07-06T19:42:33.157" v="839" actId="20577"/>
          <ac:spMkLst>
            <pc:docMk/>
            <pc:sldMk cId="1401868418" sldId="261"/>
            <ac:spMk id="2" creationId="{DBE31453-13C9-4D57-991E-832BD72E78FF}"/>
          </ac:spMkLst>
        </pc:spChg>
        <pc:spChg chg="del mod">
          <ac:chgData name="Till Poppels" userId="db94cf0133c98062" providerId="Windows Live" clId="Web-{F61B901B-FF05-4C05-AE26-7D7001B18F23}" dt="2020-07-06T19:46:02.435" v="889"/>
          <ac:spMkLst>
            <pc:docMk/>
            <pc:sldMk cId="1401868418" sldId="261"/>
            <ac:spMk id="3" creationId="{AB53F1A5-B6D9-4D30-9813-5DE764CAC651}"/>
          </ac:spMkLst>
        </pc:spChg>
        <pc:spChg chg="add del mod">
          <ac:chgData name="Till Poppels" userId="db94cf0133c98062" providerId="Windows Live" clId="Web-{F61B901B-FF05-4C05-AE26-7D7001B18F23}" dt="2020-07-06T19:46:08.732" v="890"/>
          <ac:spMkLst>
            <pc:docMk/>
            <pc:sldMk cId="1401868418" sldId="261"/>
            <ac:spMk id="5" creationId="{18BB0B88-DC4E-4A85-A1F1-D8331B1B3DD3}"/>
          </ac:spMkLst>
        </pc:spChg>
        <pc:graphicFrameChg chg="add mod ord modGraphic">
          <ac:chgData name="Till Poppels" userId="db94cf0133c98062" providerId="Windows Live" clId="Web-{F61B901B-FF05-4C05-AE26-7D7001B18F23}" dt="2020-07-06T19:48:24.756" v="1125"/>
          <ac:graphicFrameMkLst>
            <pc:docMk/>
            <pc:sldMk cId="1401868418" sldId="261"/>
            <ac:graphicFrameMk id="6" creationId="{27889B8B-5381-4805-A2B3-9203CD4B9E4A}"/>
          </ac:graphicFrameMkLst>
        </pc:graphicFrameChg>
      </pc:sldChg>
      <pc:sldChg chg="modSp new">
        <pc:chgData name="Till Poppels" userId="db94cf0133c98062" providerId="Windows Live" clId="Web-{F61B901B-FF05-4C05-AE26-7D7001B18F23}" dt="2020-07-06T22:49:16.552" v="1180" actId="20577"/>
        <pc:sldMkLst>
          <pc:docMk/>
          <pc:sldMk cId="2440060633" sldId="262"/>
        </pc:sldMkLst>
        <pc:spChg chg="mod">
          <ac:chgData name="Till Poppels" userId="db94cf0133c98062" providerId="Windows Live" clId="Web-{F61B901B-FF05-4C05-AE26-7D7001B18F23}" dt="2020-07-06T22:49:16.552" v="1180" actId="20577"/>
          <ac:spMkLst>
            <pc:docMk/>
            <pc:sldMk cId="2440060633" sldId="262"/>
            <ac:spMk id="2" creationId="{57C79EA1-F0B4-4038-8993-85E0C0647D93}"/>
          </ac:spMkLst>
        </pc:spChg>
      </pc:sldChg>
      <pc:sldChg chg="addSp delSp modSp new mod setBg">
        <pc:chgData name="Till Poppels" userId="db94cf0133c98062" providerId="Windows Live" clId="Web-{F61B901B-FF05-4C05-AE26-7D7001B18F23}" dt="2020-07-06T23:01:34.454" v="1189"/>
        <pc:sldMkLst>
          <pc:docMk/>
          <pc:sldMk cId="3271487053" sldId="263"/>
        </pc:sldMkLst>
        <pc:spChg chg="add del">
          <ac:chgData name="Till Poppels" userId="db94cf0133c98062" providerId="Windows Live" clId="Web-{F61B901B-FF05-4C05-AE26-7D7001B18F23}" dt="2020-07-06T23:01:34.454" v="1188"/>
          <ac:spMkLst>
            <pc:docMk/>
            <pc:sldMk cId="3271487053" sldId="263"/>
            <ac:spMk id="7" creationId="{A2509F26-B5DC-4BA7-B476-4CB044237A2E}"/>
          </ac:spMkLst>
        </pc:spChg>
        <pc:spChg chg="add del">
          <ac:chgData name="Till Poppels" userId="db94cf0133c98062" providerId="Windows Live" clId="Web-{F61B901B-FF05-4C05-AE26-7D7001B18F23}" dt="2020-07-06T23:01:34.454" v="1188"/>
          <ac:spMkLst>
            <pc:docMk/>
            <pc:sldMk cId="3271487053" sldId="263"/>
            <ac:spMk id="9" creationId="{DB103EB1-B135-4526-B883-33228FC27FF1}"/>
          </ac:spMkLst>
        </pc:spChg>
        <pc:picChg chg="add mod">
          <ac:chgData name="Till Poppels" userId="db94cf0133c98062" providerId="Windows Live" clId="Web-{F61B901B-FF05-4C05-AE26-7D7001B18F23}" dt="2020-07-06T23:01:34.454" v="1189"/>
          <ac:picMkLst>
            <pc:docMk/>
            <pc:sldMk cId="3271487053" sldId="263"/>
            <ac:picMk id="2" creationId="{27817360-EBCA-42FE-A14A-DC280F97D3D5}"/>
          </ac:picMkLst>
        </pc:picChg>
      </pc:sldChg>
      <pc:sldChg chg="modSp new">
        <pc:chgData name="Till Poppels" userId="db94cf0133c98062" providerId="Windows Live" clId="Web-{F61B901B-FF05-4C05-AE26-7D7001B18F23}" dt="2020-07-06T23:02:14.910" v="1247" actId="20577"/>
        <pc:sldMkLst>
          <pc:docMk/>
          <pc:sldMk cId="614786833" sldId="264"/>
        </pc:sldMkLst>
        <pc:spChg chg="mod">
          <ac:chgData name="Till Poppels" userId="db94cf0133c98062" providerId="Windows Live" clId="Web-{F61B901B-FF05-4C05-AE26-7D7001B18F23}" dt="2020-07-06T23:02:14.910" v="1247" actId="20577"/>
          <ac:spMkLst>
            <pc:docMk/>
            <pc:sldMk cId="614786833" sldId="264"/>
            <ac:spMk id="2" creationId="{AB1EAD40-A0C2-4D0A-B55D-185C54E4953C}"/>
          </ac:spMkLst>
        </pc:spChg>
      </pc:sldChg>
    </pc:docChg>
  </pc:docChgLst>
  <pc:docChgLst>
    <pc:chgData name="Till Poppels" userId="db94cf0133c98062" providerId="Windows Live" clId="Web-{71DBD37D-2733-45D7-A93D-B126E560D7C3}"/>
    <pc:docChg chg="modSld">
      <pc:chgData name="Till Poppels" userId="db94cf0133c98062" providerId="Windows Live" clId="Web-{71DBD37D-2733-45D7-A93D-B126E560D7C3}" dt="2020-07-11T00:31:59.789" v="12" actId="20577"/>
      <pc:docMkLst>
        <pc:docMk/>
      </pc:docMkLst>
      <pc:sldChg chg="modSp">
        <pc:chgData name="Till Poppels" userId="db94cf0133c98062" providerId="Windows Live" clId="Web-{71DBD37D-2733-45D7-A93D-B126E560D7C3}" dt="2020-07-11T00:31:58.461" v="10" actId="20577"/>
        <pc:sldMkLst>
          <pc:docMk/>
          <pc:sldMk cId="109857222" sldId="256"/>
        </pc:sldMkLst>
        <pc:spChg chg="mod">
          <ac:chgData name="Till Poppels" userId="db94cf0133c98062" providerId="Windows Live" clId="Web-{71DBD37D-2733-45D7-A93D-B126E560D7C3}" dt="2020-07-11T00:31:58.461" v="10" actId="20577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  <pc:docChgLst>
    <pc:chgData name="Till Poppels" userId="db94cf0133c98062" providerId="Windows Live" clId="Web-{73532D19-1EE0-4DDC-B40C-E1FDE2224EAC}"/>
    <pc:docChg chg="addSld modSld addMainMaster delMainMaster">
      <pc:chgData name="Till Poppels" userId="db94cf0133c98062" providerId="Windows Live" clId="Web-{73532D19-1EE0-4DDC-B40C-E1FDE2224EAC}" dt="2020-07-06T16:17:43.776" v="131" actId="14100"/>
      <pc:docMkLst>
        <pc:docMk/>
      </pc:docMkLst>
      <pc:sldChg chg="modSp mod modClrScheme chgLayout">
        <pc:chgData name="Till Poppels" userId="db94cf0133c98062" providerId="Windows Live" clId="Web-{73532D19-1EE0-4DDC-B40C-E1FDE2224EAC}" dt="2020-07-06T16:16:22.897" v="120"/>
        <pc:sldMkLst>
          <pc:docMk/>
          <pc:sldMk cId="109857222" sldId="256"/>
        </pc:sldMkLst>
        <pc:spChg chg="mod ord">
          <ac:chgData name="Till Poppels" userId="db94cf0133c98062" providerId="Windows Live" clId="Web-{73532D19-1EE0-4DDC-B40C-E1FDE2224EAC}" dt="2020-07-06T16:16:22.897" v="120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Till Poppels" userId="db94cf0133c98062" providerId="Windows Live" clId="Web-{73532D19-1EE0-4DDC-B40C-E1FDE2224EAC}" dt="2020-07-06T16:16:22.897" v="120"/>
          <ac:spMkLst>
            <pc:docMk/>
            <pc:sldMk cId="109857222" sldId="256"/>
            <ac:spMk id="3" creationId="{00000000-0000-0000-0000-000000000000}"/>
          </ac:spMkLst>
        </pc:spChg>
      </pc:sldChg>
      <pc:sldChg chg="addSp modSp new mod modClrScheme chgLayout">
        <pc:chgData name="Till Poppels" userId="db94cf0133c98062" providerId="Windows Live" clId="Web-{73532D19-1EE0-4DDC-B40C-E1FDE2224EAC}" dt="2020-07-06T16:17:43.776" v="131" actId="14100"/>
        <pc:sldMkLst>
          <pc:docMk/>
          <pc:sldMk cId="4086212335" sldId="257"/>
        </pc:sldMkLst>
        <pc:picChg chg="add mod">
          <ac:chgData name="Till Poppels" userId="db94cf0133c98062" providerId="Windows Live" clId="Web-{73532D19-1EE0-4DDC-B40C-E1FDE2224EAC}" dt="2020-07-06T16:17:43.776" v="131" actId="14100"/>
          <ac:picMkLst>
            <pc:docMk/>
            <pc:sldMk cId="4086212335" sldId="257"/>
            <ac:picMk id="2" creationId="{5D6C92B0-152A-4E54-8A3D-D9ED0D5A5FE2}"/>
          </ac:picMkLst>
        </pc:picChg>
      </pc:sldChg>
      <pc:sldChg chg="addSp delSp modSp new mod setBg modClrScheme delDesignElem chgLayout">
        <pc:chgData name="Till Poppels" userId="db94cf0133c98062" providerId="Windows Live" clId="Web-{73532D19-1EE0-4DDC-B40C-E1FDE2224EAC}" dt="2020-07-06T16:17:08.712" v="127" actId="1076"/>
        <pc:sldMkLst>
          <pc:docMk/>
          <pc:sldMk cId="2942754172" sldId="258"/>
        </pc:sldMkLst>
        <pc:spChg chg="add del mod">
          <ac:chgData name="Till Poppels" userId="db94cf0133c98062" providerId="Windows Live" clId="Web-{73532D19-1EE0-4DDC-B40C-E1FDE2224EAC}" dt="2020-07-06T16:15:41.894" v="117"/>
          <ac:spMkLst>
            <pc:docMk/>
            <pc:sldMk cId="2942754172" sldId="258"/>
            <ac:spMk id="2" creationId="{3F5F963E-F938-4222-9EEB-883BA0499F9A}"/>
          </ac:spMkLst>
        </pc:spChg>
        <pc:spChg chg="del">
          <ac:chgData name="Till Poppels" userId="db94cf0133c98062" providerId="Windows Live" clId="Web-{73532D19-1EE0-4DDC-B40C-E1FDE2224EAC}" dt="2020-07-06T16:14:06.154" v="112"/>
          <ac:spMkLst>
            <pc:docMk/>
            <pc:sldMk cId="2942754172" sldId="258"/>
            <ac:spMk id="3" creationId="{1D84546E-58FE-4F1F-B52D-7A3E34ECAEF0}"/>
          </ac:spMkLst>
        </pc:spChg>
        <pc:spChg chg="add del mod">
          <ac:chgData name="Till Poppels" userId="db94cf0133c98062" providerId="Windows Live" clId="Web-{73532D19-1EE0-4DDC-B40C-E1FDE2224EAC}" dt="2020-07-06T16:15:41.894" v="117"/>
          <ac:spMkLst>
            <pc:docMk/>
            <pc:sldMk cId="2942754172" sldId="258"/>
            <ac:spMk id="4" creationId="{74F92223-770F-43A6-AC31-AB08319041EE}"/>
          </ac:spMkLst>
        </pc:spChg>
        <pc:spChg chg="add del">
          <ac:chgData name="Till Poppels" userId="db94cf0133c98062" providerId="Windows Live" clId="Web-{73532D19-1EE0-4DDC-B40C-E1FDE2224EAC}" dt="2020-07-06T16:15:41.863" v="116"/>
          <ac:spMkLst>
            <pc:docMk/>
            <pc:sldMk cId="2942754172" sldId="258"/>
            <ac:spMk id="7" creationId="{7D379150-F6B4-45C8-BE10-6B278AD400EB}"/>
          </ac:spMkLst>
        </pc:spChg>
        <pc:spChg chg="add del">
          <ac:chgData name="Till Poppels" userId="db94cf0133c98062" providerId="Windows Live" clId="Web-{73532D19-1EE0-4DDC-B40C-E1FDE2224EAC}" dt="2020-07-06T16:15:41.863" v="116"/>
          <ac:spMkLst>
            <pc:docMk/>
            <pc:sldMk cId="2942754172" sldId="258"/>
            <ac:spMk id="8" creationId="{5FFCF544-A370-4A5D-A95F-CA6E0E7191E6}"/>
          </ac:spMkLst>
        </pc:spChg>
        <pc:spChg chg="add del">
          <ac:chgData name="Till Poppels" userId="db94cf0133c98062" providerId="Windows Live" clId="Web-{73532D19-1EE0-4DDC-B40C-E1FDE2224EAC}" dt="2020-07-06T16:16:09.193" v="118"/>
          <ac:spMkLst>
            <pc:docMk/>
            <pc:sldMk cId="2942754172" sldId="258"/>
            <ac:spMk id="9" creationId="{C2579DAE-C141-48DB-810E-C070C300819E}"/>
          </ac:spMkLst>
        </pc:spChg>
        <pc:spChg chg="add del">
          <ac:chgData name="Till Poppels" userId="db94cf0133c98062" providerId="Windows Live" clId="Web-{73532D19-1EE0-4DDC-B40C-E1FDE2224EAC}" dt="2020-07-06T16:15:31.316" v="114"/>
          <ac:spMkLst>
            <pc:docMk/>
            <pc:sldMk cId="2942754172" sldId="258"/>
            <ac:spMk id="10" creationId="{C2579DAE-C141-48DB-810E-C070C300819E}"/>
          </ac:spMkLst>
        </pc:spChg>
        <pc:spChg chg="add del">
          <ac:chgData name="Till Poppels" userId="db94cf0133c98062" providerId="Windows Live" clId="Web-{73532D19-1EE0-4DDC-B40C-E1FDE2224EAC}" dt="2020-07-06T16:16:09.193" v="118"/>
          <ac:spMkLst>
            <pc:docMk/>
            <pc:sldMk cId="2942754172" sldId="258"/>
            <ac:spMk id="11" creationId="{02FD90C3-6350-4D5B-9738-6E94EDF30F74}"/>
          </ac:spMkLst>
        </pc:spChg>
        <pc:spChg chg="add del">
          <ac:chgData name="Till Poppels" userId="db94cf0133c98062" providerId="Windows Live" clId="Web-{73532D19-1EE0-4DDC-B40C-E1FDE2224EAC}" dt="2020-07-06T16:15:31.316" v="114"/>
          <ac:spMkLst>
            <pc:docMk/>
            <pc:sldMk cId="2942754172" sldId="258"/>
            <ac:spMk id="12" creationId="{02FD90C3-6350-4D5B-9738-6E94EDF30F74}"/>
          </ac:spMkLst>
        </pc:spChg>
        <pc:spChg chg="add del">
          <ac:chgData name="Till Poppels" userId="db94cf0133c98062" providerId="Windows Live" clId="Web-{73532D19-1EE0-4DDC-B40C-E1FDE2224EAC}" dt="2020-07-06T16:16:09.193" v="118"/>
          <ac:spMkLst>
            <pc:docMk/>
            <pc:sldMk cId="2942754172" sldId="258"/>
            <ac:spMk id="13" creationId="{41497DE5-0939-4D1D-9350-0C5E1B209C68}"/>
          </ac:spMkLst>
        </pc:spChg>
        <pc:spChg chg="add del">
          <ac:chgData name="Till Poppels" userId="db94cf0133c98062" providerId="Windows Live" clId="Web-{73532D19-1EE0-4DDC-B40C-E1FDE2224EAC}" dt="2020-07-06T16:16:09.193" v="118"/>
          <ac:spMkLst>
            <pc:docMk/>
            <pc:sldMk cId="2942754172" sldId="258"/>
            <ac:spMk id="15" creationId="{5CCC70ED-6C63-4537-B7EB-51990D6C0A6F}"/>
          </ac:spMkLst>
        </pc:spChg>
        <pc:spChg chg="add del">
          <ac:chgData name="Till Poppels" userId="db94cf0133c98062" providerId="Windows Live" clId="Web-{73532D19-1EE0-4DDC-B40C-E1FDE2224EAC}" dt="2020-07-06T16:15:41.863" v="116"/>
          <ac:spMkLst>
            <pc:docMk/>
            <pc:sldMk cId="2942754172" sldId="258"/>
            <ac:spMk id="16" creationId="{44CC594A-A820-450F-B363-C19201FCFEC6}"/>
          </ac:spMkLst>
        </pc:spChg>
        <pc:spChg chg="add del">
          <ac:chgData name="Till Poppels" userId="db94cf0133c98062" providerId="Windows Live" clId="Web-{73532D19-1EE0-4DDC-B40C-E1FDE2224EAC}" dt="2020-07-06T16:16:09.193" v="118"/>
          <ac:spMkLst>
            <pc:docMk/>
            <pc:sldMk cId="2942754172" sldId="258"/>
            <ac:spMk id="17" creationId="{B76E24C1-2968-40DC-A36E-F6B85F0F0752}"/>
          </ac:spMkLst>
        </pc:spChg>
        <pc:spChg chg="add del">
          <ac:chgData name="Till Poppels" userId="db94cf0133c98062" providerId="Windows Live" clId="Web-{73532D19-1EE0-4DDC-B40C-E1FDE2224EAC}" dt="2020-07-06T16:15:41.863" v="116"/>
          <ac:spMkLst>
            <pc:docMk/>
            <pc:sldMk cId="2942754172" sldId="258"/>
            <ac:spMk id="18" creationId="{59FAB3DA-E9ED-4574-ABCC-378BC0FF1BBC}"/>
          </ac:spMkLst>
        </pc:spChg>
        <pc:spChg chg="add del">
          <ac:chgData name="Till Poppels" userId="db94cf0133c98062" providerId="Windows Live" clId="Web-{73532D19-1EE0-4DDC-B40C-E1FDE2224EAC}" dt="2020-07-06T16:16:58.899" v="122"/>
          <ac:spMkLst>
            <pc:docMk/>
            <pc:sldMk cId="2942754172" sldId="258"/>
            <ac:spMk id="19" creationId="{F3060C83-F051-4F0E-ABAD-AA0DFC48B218}"/>
          </ac:spMkLst>
        </pc:spChg>
        <pc:spChg chg="add del">
          <ac:chgData name="Till Poppels" userId="db94cf0133c98062" providerId="Windows Live" clId="Web-{73532D19-1EE0-4DDC-B40C-E1FDE2224EAC}" dt="2020-07-06T16:15:41.863" v="116"/>
          <ac:spMkLst>
            <pc:docMk/>
            <pc:sldMk cId="2942754172" sldId="258"/>
            <ac:spMk id="20" creationId="{53B8D6B0-55D6-48DC-86D8-FD95D5F118AB}"/>
          </ac:spMkLst>
        </pc:spChg>
        <pc:spChg chg="add del">
          <ac:chgData name="Till Poppels" userId="db94cf0133c98062" providerId="Windows Live" clId="Web-{73532D19-1EE0-4DDC-B40C-E1FDE2224EAC}" dt="2020-07-06T16:16:58.899" v="122"/>
          <ac:spMkLst>
            <pc:docMk/>
            <pc:sldMk cId="2942754172" sldId="258"/>
            <ac:spMk id="21" creationId="{83C98ABE-055B-441F-B07E-44F97F083C39}"/>
          </ac:spMkLst>
        </pc:spChg>
        <pc:spChg chg="add del">
          <ac:chgData name="Till Poppels" userId="db94cf0133c98062" providerId="Windows Live" clId="Web-{73532D19-1EE0-4DDC-B40C-E1FDE2224EAC}" dt="2020-07-06T16:16:15.349" v="119"/>
          <ac:spMkLst>
            <pc:docMk/>
            <pc:sldMk cId="2942754172" sldId="258"/>
            <ac:spMk id="22" creationId="{C2579DAE-C141-48DB-810E-C070C300819E}"/>
          </ac:spMkLst>
        </pc:spChg>
        <pc:spChg chg="add del">
          <ac:chgData name="Till Poppels" userId="db94cf0133c98062" providerId="Windows Live" clId="Web-{73532D19-1EE0-4DDC-B40C-E1FDE2224EAC}" dt="2020-07-06T16:16:58.899" v="122"/>
          <ac:spMkLst>
            <pc:docMk/>
            <pc:sldMk cId="2942754172" sldId="258"/>
            <ac:spMk id="23" creationId="{29FDB030-9B49-4CED-8CCD-4D99382388AC}"/>
          </ac:spMkLst>
        </pc:spChg>
        <pc:spChg chg="add del">
          <ac:chgData name="Till Poppels" userId="db94cf0133c98062" providerId="Windows Live" clId="Web-{73532D19-1EE0-4DDC-B40C-E1FDE2224EAC}" dt="2020-07-06T16:16:15.349" v="119"/>
          <ac:spMkLst>
            <pc:docMk/>
            <pc:sldMk cId="2942754172" sldId="258"/>
            <ac:spMk id="24" creationId="{02FD90C3-6350-4D5B-9738-6E94EDF30F74}"/>
          </ac:spMkLst>
        </pc:spChg>
        <pc:spChg chg="add del">
          <ac:chgData name="Till Poppels" userId="db94cf0133c98062" providerId="Windows Live" clId="Web-{73532D19-1EE0-4DDC-B40C-E1FDE2224EAC}" dt="2020-07-06T16:16:58.899" v="122"/>
          <ac:spMkLst>
            <pc:docMk/>
            <pc:sldMk cId="2942754172" sldId="258"/>
            <ac:spMk id="25" creationId="{3783CA14-24A1-485C-8B30-D6A5D87987AD}"/>
          </ac:spMkLst>
        </pc:spChg>
        <pc:spChg chg="add del">
          <ac:chgData name="Till Poppels" userId="db94cf0133c98062" providerId="Windows Live" clId="Web-{73532D19-1EE0-4DDC-B40C-E1FDE2224EAC}" dt="2020-07-06T16:16:15.349" v="119"/>
          <ac:spMkLst>
            <pc:docMk/>
            <pc:sldMk cId="2942754172" sldId="258"/>
            <ac:spMk id="26" creationId="{2C7211D9-E545-4D00-9874-641EC7C7BD85}"/>
          </ac:spMkLst>
        </pc:spChg>
        <pc:spChg chg="add del">
          <ac:chgData name="Till Poppels" userId="db94cf0133c98062" providerId="Windows Live" clId="Web-{73532D19-1EE0-4DDC-B40C-E1FDE2224EAC}" dt="2020-07-06T16:16:58.899" v="122"/>
          <ac:spMkLst>
            <pc:docMk/>
            <pc:sldMk cId="2942754172" sldId="258"/>
            <ac:spMk id="27" creationId="{9A97C86A-04D6-40F7-AE84-31AB43E6A846}"/>
          </ac:spMkLst>
        </pc:spChg>
        <pc:spChg chg="add del">
          <ac:chgData name="Till Poppels" userId="db94cf0133c98062" providerId="Windows Live" clId="Web-{73532D19-1EE0-4DDC-B40C-E1FDE2224EAC}" dt="2020-07-06T16:16:15.349" v="119"/>
          <ac:spMkLst>
            <pc:docMk/>
            <pc:sldMk cId="2942754172" sldId="258"/>
            <ac:spMk id="28" creationId="{5DBBC34A-8C43-4368-951E-A04EB7C00E32}"/>
          </ac:spMkLst>
        </pc:spChg>
        <pc:spChg chg="add del">
          <ac:chgData name="Till Poppels" userId="db94cf0133c98062" providerId="Windows Live" clId="Web-{73532D19-1EE0-4DDC-B40C-E1FDE2224EAC}" dt="2020-07-06T16:16:58.899" v="122"/>
          <ac:spMkLst>
            <pc:docMk/>
            <pc:sldMk cId="2942754172" sldId="258"/>
            <ac:spMk id="29" creationId="{FF9F2414-84E8-453E-B1F3-389FDE8192D9}"/>
          </ac:spMkLst>
        </pc:spChg>
        <pc:spChg chg="add del">
          <ac:chgData name="Till Poppels" userId="db94cf0133c98062" providerId="Windows Live" clId="Web-{73532D19-1EE0-4DDC-B40C-E1FDE2224EAC}" dt="2020-07-06T16:16:58.899" v="122"/>
          <ac:spMkLst>
            <pc:docMk/>
            <pc:sldMk cId="2942754172" sldId="258"/>
            <ac:spMk id="30" creationId="{3ECA69A1-7536-43AC-85EF-C7106179F5ED}"/>
          </ac:spMkLst>
        </pc:spChg>
        <pc:picChg chg="add mod ord modCrop">
          <ac:chgData name="Till Poppels" userId="db94cf0133c98062" providerId="Windows Live" clId="Web-{73532D19-1EE0-4DDC-B40C-E1FDE2224EAC}" dt="2020-07-06T16:17:08.712" v="127" actId="1076"/>
          <ac:picMkLst>
            <pc:docMk/>
            <pc:sldMk cId="2942754172" sldId="258"/>
            <ac:picMk id="5" creationId="{9024A3BF-8BC5-4B0B-938D-DBF8DB205F2B}"/>
          </ac:picMkLst>
        </pc:picChg>
        <pc:cxnChg chg="add del">
          <ac:chgData name="Till Poppels" userId="db94cf0133c98062" providerId="Windows Live" clId="Web-{73532D19-1EE0-4DDC-B40C-E1FDE2224EAC}" dt="2020-07-06T16:15:41.863" v="116"/>
          <ac:cxnSpMkLst>
            <pc:docMk/>
            <pc:sldMk cId="2942754172" sldId="258"/>
            <ac:cxnSpMk id="14" creationId="{6EEB3B97-A638-498B-8083-54191CE71E01}"/>
          </ac:cxnSpMkLst>
        </pc:cxnChg>
      </pc:sldChg>
      <pc:sldMasterChg chg="del delSldLayout">
        <pc:chgData name="Till Poppels" userId="db94cf0133c98062" providerId="Windows Live" clId="Web-{73532D19-1EE0-4DDC-B40C-E1FDE2224EAC}" dt="2020-07-06T16:08:12.947" v="0"/>
        <pc:sldMasterMkLst>
          <pc:docMk/>
          <pc:sldMasterMk cId="2460954070" sldId="2147483660"/>
        </pc:sldMasterMkLst>
        <pc:sldLayoutChg chg="del">
          <pc:chgData name="Till Poppels" userId="db94cf0133c98062" providerId="Windows Live" clId="Web-{73532D19-1EE0-4DDC-B40C-E1FDE2224EAC}" dt="2020-07-06T16:08:12.947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Till Poppels" userId="db94cf0133c98062" providerId="Windows Live" clId="Web-{73532D19-1EE0-4DDC-B40C-E1FDE2224EAC}" dt="2020-07-06T16:08:12.947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Till Poppels" userId="db94cf0133c98062" providerId="Windows Live" clId="Web-{73532D19-1EE0-4DDC-B40C-E1FDE2224EAC}" dt="2020-07-06T16:08:12.947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Till Poppels" userId="db94cf0133c98062" providerId="Windows Live" clId="Web-{73532D19-1EE0-4DDC-B40C-E1FDE2224EAC}" dt="2020-07-06T16:08:12.947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Till Poppels" userId="db94cf0133c98062" providerId="Windows Live" clId="Web-{73532D19-1EE0-4DDC-B40C-E1FDE2224EAC}" dt="2020-07-06T16:08:12.947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Till Poppels" userId="db94cf0133c98062" providerId="Windows Live" clId="Web-{73532D19-1EE0-4DDC-B40C-E1FDE2224EAC}" dt="2020-07-06T16:08:12.947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Till Poppels" userId="db94cf0133c98062" providerId="Windows Live" clId="Web-{73532D19-1EE0-4DDC-B40C-E1FDE2224EAC}" dt="2020-07-06T16:08:12.947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Till Poppels" userId="db94cf0133c98062" providerId="Windows Live" clId="Web-{73532D19-1EE0-4DDC-B40C-E1FDE2224EAC}" dt="2020-07-06T16:08:12.947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Till Poppels" userId="db94cf0133c98062" providerId="Windows Live" clId="Web-{73532D19-1EE0-4DDC-B40C-E1FDE2224EAC}" dt="2020-07-06T16:08:12.947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Till Poppels" userId="db94cf0133c98062" providerId="Windows Live" clId="Web-{73532D19-1EE0-4DDC-B40C-E1FDE2224EAC}" dt="2020-07-06T16:08:12.947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Till Poppels" userId="db94cf0133c98062" providerId="Windows Live" clId="Web-{73532D19-1EE0-4DDC-B40C-E1FDE2224EAC}" dt="2020-07-06T16:08:12.947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 modSldLayout">
        <pc:chgData name="Till Poppels" userId="db94cf0133c98062" providerId="Windows Live" clId="Web-{73532D19-1EE0-4DDC-B40C-E1FDE2224EAC}" dt="2020-07-06T16:16:15.349" v="119"/>
        <pc:sldMasterMkLst>
          <pc:docMk/>
          <pc:sldMasterMk cId="1085110185" sldId="2147483672"/>
        </pc:sldMasterMkLst>
        <pc:sldLayoutChg chg="add del mod replId">
          <pc:chgData name="Till Poppels" userId="db94cf0133c98062" providerId="Windows Live" clId="Web-{73532D19-1EE0-4DDC-B40C-E1FDE2224EAC}" dt="2020-07-06T16:16:15.349" v="119"/>
          <pc:sldLayoutMkLst>
            <pc:docMk/>
            <pc:sldMasterMk cId="1085110185" sldId="2147483672"/>
            <pc:sldLayoutMk cId="1773413313" sldId="2147483673"/>
          </pc:sldLayoutMkLst>
        </pc:sldLayoutChg>
        <pc:sldLayoutChg chg="add del mod replId">
          <pc:chgData name="Till Poppels" userId="db94cf0133c98062" providerId="Windows Live" clId="Web-{73532D19-1EE0-4DDC-B40C-E1FDE2224EAC}" dt="2020-07-06T16:16:15.349" v="119"/>
          <pc:sldLayoutMkLst>
            <pc:docMk/>
            <pc:sldMasterMk cId="1085110185" sldId="2147483672"/>
            <pc:sldLayoutMk cId="1719282922" sldId="2147483674"/>
          </pc:sldLayoutMkLst>
        </pc:sldLayoutChg>
        <pc:sldLayoutChg chg="add del mod replId">
          <pc:chgData name="Till Poppels" userId="db94cf0133c98062" providerId="Windows Live" clId="Web-{73532D19-1EE0-4DDC-B40C-E1FDE2224EAC}" dt="2020-07-06T16:16:15.349" v="119"/>
          <pc:sldLayoutMkLst>
            <pc:docMk/>
            <pc:sldMasterMk cId="1085110185" sldId="2147483672"/>
            <pc:sldLayoutMk cId="883669697" sldId="2147483675"/>
          </pc:sldLayoutMkLst>
        </pc:sldLayoutChg>
        <pc:sldLayoutChg chg="add del mod replId">
          <pc:chgData name="Till Poppels" userId="db94cf0133c98062" providerId="Windows Live" clId="Web-{73532D19-1EE0-4DDC-B40C-E1FDE2224EAC}" dt="2020-07-06T16:16:15.349" v="119"/>
          <pc:sldLayoutMkLst>
            <pc:docMk/>
            <pc:sldMasterMk cId="1085110185" sldId="2147483672"/>
            <pc:sldLayoutMk cId="740823306" sldId="2147483676"/>
          </pc:sldLayoutMkLst>
        </pc:sldLayoutChg>
        <pc:sldLayoutChg chg="add del mod replId">
          <pc:chgData name="Till Poppels" userId="db94cf0133c98062" providerId="Windows Live" clId="Web-{73532D19-1EE0-4DDC-B40C-E1FDE2224EAC}" dt="2020-07-06T16:16:15.349" v="119"/>
          <pc:sldLayoutMkLst>
            <pc:docMk/>
            <pc:sldMasterMk cId="1085110185" sldId="2147483672"/>
            <pc:sldLayoutMk cId="3475085172" sldId="2147483677"/>
          </pc:sldLayoutMkLst>
        </pc:sldLayoutChg>
        <pc:sldLayoutChg chg="add del mod replId">
          <pc:chgData name="Till Poppels" userId="db94cf0133c98062" providerId="Windows Live" clId="Web-{73532D19-1EE0-4DDC-B40C-E1FDE2224EAC}" dt="2020-07-06T16:16:15.349" v="119"/>
          <pc:sldLayoutMkLst>
            <pc:docMk/>
            <pc:sldMasterMk cId="1085110185" sldId="2147483672"/>
            <pc:sldLayoutMk cId="577829522" sldId="2147483678"/>
          </pc:sldLayoutMkLst>
        </pc:sldLayoutChg>
        <pc:sldLayoutChg chg="add del mod replId">
          <pc:chgData name="Till Poppels" userId="db94cf0133c98062" providerId="Windows Live" clId="Web-{73532D19-1EE0-4DDC-B40C-E1FDE2224EAC}" dt="2020-07-06T16:16:15.349" v="119"/>
          <pc:sldLayoutMkLst>
            <pc:docMk/>
            <pc:sldMasterMk cId="1085110185" sldId="2147483672"/>
            <pc:sldLayoutMk cId="3599848004" sldId="2147483679"/>
          </pc:sldLayoutMkLst>
        </pc:sldLayoutChg>
        <pc:sldLayoutChg chg="add del mod replId">
          <pc:chgData name="Till Poppels" userId="db94cf0133c98062" providerId="Windows Live" clId="Web-{73532D19-1EE0-4DDC-B40C-E1FDE2224EAC}" dt="2020-07-06T16:16:15.349" v="119"/>
          <pc:sldLayoutMkLst>
            <pc:docMk/>
            <pc:sldMasterMk cId="1085110185" sldId="2147483672"/>
            <pc:sldLayoutMk cId="97938584" sldId="2147483680"/>
          </pc:sldLayoutMkLst>
        </pc:sldLayoutChg>
        <pc:sldLayoutChg chg="add del mod replId">
          <pc:chgData name="Till Poppels" userId="db94cf0133c98062" providerId="Windows Live" clId="Web-{73532D19-1EE0-4DDC-B40C-E1FDE2224EAC}" dt="2020-07-06T16:16:15.349" v="119"/>
          <pc:sldLayoutMkLst>
            <pc:docMk/>
            <pc:sldMasterMk cId="1085110185" sldId="2147483672"/>
            <pc:sldLayoutMk cId="3598116455" sldId="2147483681"/>
          </pc:sldLayoutMkLst>
        </pc:sldLayoutChg>
        <pc:sldLayoutChg chg="add del mod replId">
          <pc:chgData name="Till Poppels" userId="db94cf0133c98062" providerId="Windows Live" clId="Web-{73532D19-1EE0-4DDC-B40C-E1FDE2224EAC}" dt="2020-07-06T16:16:15.349" v="119"/>
          <pc:sldLayoutMkLst>
            <pc:docMk/>
            <pc:sldMasterMk cId="1085110185" sldId="2147483672"/>
            <pc:sldLayoutMk cId="2375028904" sldId="2147483682"/>
          </pc:sldLayoutMkLst>
        </pc:sldLayoutChg>
        <pc:sldLayoutChg chg="add del mod replId">
          <pc:chgData name="Till Poppels" userId="db94cf0133c98062" providerId="Windows Live" clId="Web-{73532D19-1EE0-4DDC-B40C-E1FDE2224EAC}" dt="2020-07-06T16:16:15.349" v="119"/>
          <pc:sldLayoutMkLst>
            <pc:docMk/>
            <pc:sldMasterMk cId="1085110185" sldId="2147483672"/>
            <pc:sldLayoutMk cId="213616192" sldId="2147483683"/>
          </pc:sldLayoutMkLst>
        </pc:sldLayoutChg>
      </pc:sldMasterChg>
      <pc:sldMasterChg chg="add del addSldLayout delSldLayout modSldLayout">
        <pc:chgData name="Till Poppels" userId="db94cf0133c98062" providerId="Windows Live" clId="Web-{73532D19-1EE0-4DDC-B40C-E1FDE2224EAC}" dt="2020-07-06T16:16:22.897" v="120"/>
        <pc:sldMasterMkLst>
          <pc:docMk/>
          <pc:sldMasterMk cId="609473152" sldId="2147483684"/>
        </pc:sldMasterMkLst>
        <pc:sldLayoutChg chg="add del mod replId">
          <pc:chgData name="Till Poppels" userId="db94cf0133c98062" providerId="Windows Live" clId="Web-{73532D19-1EE0-4DDC-B40C-E1FDE2224EAC}" dt="2020-07-06T16:16:22.897" v="120"/>
          <pc:sldLayoutMkLst>
            <pc:docMk/>
            <pc:sldMasterMk cId="609473152" sldId="2147483684"/>
            <pc:sldLayoutMk cId="473403923" sldId="2147483685"/>
          </pc:sldLayoutMkLst>
        </pc:sldLayoutChg>
        <pc:sldLayoutChg chg="add del mod replId">
          <pc:chgData name="Till Poppels" userId="db94cf0133c98062" providerId="Windows Live" clId="Web-{73532D19-1EE0-4DDC-B40C-E1FDE2224EAC}" dt="2020-07-06T16:16:22.897" v="120"/>
          <pc:sldLayoutMkLst>
            <pc:docMk/>
            <pc:sldMasterMk cId="609473152" sldId="2147483684"/>
            <pc:sldLayoutMk cId="2161139319" sldId="2147483686"/>
          </pc:sldLayoutMkLst>
        </pc:sldLayoutChg>
        <pc:sldLayoutChg chg="add del mod replId">
          <pc:chgData name="Till Poppels" userId="db94cf0133c98062" providerId="Windows Live" clId="Web-{73532D19-1EE0-4DDC-B40C-E1FDE2224EAC}" dt="2020-07-06T16:16:22.897" v="120"/>
          <pc:sldLayoutMkLst>
            <pc:docMk/>
            <pc:sldMasterMk cId="609473152" sldId="2147483684"/>
            <pc:sldLayoutMk cId="1647126281" sldId="2147483687"/>
          </pc:sldLayoutMkLst>
        </pc:sldLayoutChg>
        <pc:sldLayoutChg chg="add del mod replId">
          <pc:chgData name="Till Poppels" userId="db94cf0133c98062" providerId="Windows Live" clId="Web-{73532D19-1EE0-4DDC-B40C-E1FDE2224EAC}" dt="2020-07-06T16:16:22.897" v="120"/>
          <pc:sldLayoutMkLst>
            <pc:docMk/>
            <pc:sldMasterMk cId="609473152" sldId="2147483684"/>
            <pc:sldLayoutMk cId="130661735" sldId="2147483688"/>
          </pc:sldLayoutMkLst>
        </pc:sldLayoutChg>
        <pc:sldLayoutChg chg="add del mod replId">
          <pc:chgData name="Till Poppels" userId="db94cf0133c98062" providerId="Windows Live" clId="Web-{73532D19-1EE0-4DDC-B40C-E1FDE2224EAC}" dt="2020-07-06T16:16:22.897" v="120"/>
          <pc:sldLayoutMkLst>
            <pc:docMk/>
            <pc:sldMasterMk cId="609473152" sldId="2147483684"/>
            <pc:sldLayoutMk cId="1512698078" sldId="2147483689"/>
          </pc:sldLayoutMkLst>
        </pc:sldLayoutChg>
        <pc:sldLayoutChg chg="add del mod replId">
          <pc:chgData name="Till Poppels" userId="db94cf0133c98062" providerId="Windows Live" clId="Web-{73532D19-1EE0-4DDC-B40C-E1FDE2224EAC}" dt="2020-07-06T16:16:22.897" v="120"/>
          <pc:sldLayoutMkLst>
            <pc:docMk/>
            <pc:sldMasterMk cId="609473152" sldId="2147483684"/>
            <pc:sldLayoutMk cId="1837931148" sldId="2147483690"/>
          </pc:sldLayoutMkLst>
        </pc:sldLayoutChg>
        <pc:sldLayoutChg chg="add del mod replId">
          <pc:chgData name="Till Poppels" userId="db94cf0133c98062" providerId="Windows Live" clId="Web-{73532D19-1EE0-4DDC-B40C-E1FDE2224EAC}" dt="2020-07-06T16:16:22.897" v="120"/>
          <pc:sldLayoutMkLst>
            <pc:docMk/>
            <pc:sldMasterMk cId="609473152" sldId="2147483684"/>
            <pc:sldLayoutMk cId="3073573178" sldId="2147483691"/>
          </pc:sldLayoutMkLst>
        </pc:sldLayoutChg>
        <pc:sldLayoutChg chg="add del mod replId">
          <pc:chgData name="Till Poppels" userId="db94cf0133c98062" providerId="Windows Live" clId="Web-{73532D19-1EE0-4DDC-B40C-E1FDE2224EAC}" dt="2020-07-06T16:16:22.897" v="120"/>
          <pc:sldLayoutMkLst>
            <pc:docMk/>
            <pc:sldMasterMk cId="609473152" sldId="2147483684"/>
            <pc:sldLayoutMk cId="1841510792" sldId="2147483692"/>
          </pc:sldLayoutMkLst>
        </pc:sldLayoutChg>
        <pc:sldLayoutChg chg="add del mod replId">
          <pc:chgData name="Till Poppels" userId="db94cf0133c98062" providerId="Windows Live" clId="Web-{73532D19-1EE0-4DDC-B40C-E1FDE2224EAC}" dt="2020-07-06T16:16:22.897" v="120"/>
          <pc:sldLayoutMkLst>
            <pc:docMk/>
            <pc:sldMasterMk cId="609473152" sldId="2147483684"/>
            <pc:sldLayoutMk cId="309279709" sldId="2147483693"/>
          </pc:sldLayoutMkLst>
        </pc:sldLayoutChg>
        <pc:sldLayoutChg chg="add del mod replId">
          <pc:chgData name="Till Poppels" userId="db94cf0133c98062" providerId="Windows Live" clId="Web-{73532D19-1EE0-4DDC-B40C-E1FDE2224EAC}" dt="2020-07-06T16:16:22.897" v="120"/>
          <pc:sldLayoutMkLst>
            <pc:docMk/>
            <pc:sldMasterMk cId="609473152" sldId="2147483684"/>
            <pc:sldLayoutMk cId="2034130142" sldId="2147483694"/>
          </pc:sldLayoutMkLst>
        </pc:sldLayoutChg>
        <pc:sldLayoutChg chg="add del mod replId">
          <pc:chgData name="Till Poppels" userId="db94cf0133c98062" providerId="Windows Live" clId="Web-{73532D19-1EE0-4DDC-B40C-E1FDE2224EAC}" dt="2020-07-06T16:16:22.897" v="120"/>
          <pc:sldLayoutMkLst>
            <pc:docMk/>
            <pc:sldMasterMk cId="609473152" sldId="2147483684"/>
            <pc:sldLayoutMk cId="2592456231" sldId="2147483695"/>
          </pc:sldLayoutMkLst>
        </pc:sldLayoutChg>
      </pc:sldMasterChg>
      <pc:sldMasterChg chg="add addSldLayout modSldLayout">
        <pc:chgData name="Till Poppels" userId="db94cf0133c98062" providerId="Windows Live" clId="Web-{73532D19-1EE0-4DDC-B40C-E1FDE2224EAC}" dt="2020-07-06T16:16:22.897" v="120"/>
        <pc:sldMasterMkLst>
          <pc:docMk/>
          <pc:sldMasterMk cId="1349530713" sldId="2147483696"/>
        </pc:sldMasterMkLst>
        <pc:sldLayoutChg chg="add mod replId">
          <pc:chgData name="Till Poppels" userId="db94cf0133c98062" providerId="Windows Live" clId="Web-{73532D19-1EE0-4DDC-B40C-E1FDE2224EAC}" dt="2020-07-06T16:16:22.897" v="120"/>
          <pc:sldLayoutMkLst>
            <pc:docMk/>
            <pc:sldMasterMk cId="1349530713" sldId="2147483696"/>
            <pc:sldLayoutMk cId="2906740730" sldId="2147483697"/>
          </pc:sldLayoutMkLst>
        </pc:sldLayoutChg>
        <pc:sldLayoutChg chg="add mod replId">
          <pc:chgData name="Till Poppels" userId="db94cf0133c98062" providerId="Windows Live" clId="Web-{73532D19-1EE0-4DDC-B40C-E1FDE2224EAC}" dt="2020-07-06T16:16:22.897" v="120"/>
          <pc:sldLayoutMkLst>
            <pc:docMk/>
            <pc:sldMasterMk cId="1349530713" sldId="2147483696"/>
            <pc:sldLayoutMk cId="2967044534" sldId="2147483698"/>
          </pc:sldLayoutMkLst>
        </pc:sldLayoutChg>
        <pc:sldLayoutChg chg="add mod replId">
          <pc:chgData name="Till Poppels" userId="db94cf0133c98062" providerId="Windows Live" clId="Web-{73532D19-1EE0-4DDC-B40C-E1FDE2224EAC}" dt="2020-07-06T16:16:22.897" v="120"/>
          <pc:sldLayoutMkLst>
            <pc:docMk/>
            <pc:sldMasterMk cId="1349530713" sldId="2147483696"/>
            <pc:sldLayoutMk cId="3799027800" sldId="2147483699"/>
          </pc:sldLayoutMkLst>
        </pc:sldLayoutChg>
        <pc:sldLayoutChg chg="add mod replId">
          <pc:chgData name="Till Poppels" userId="db94cf0133c98062" providerId="Windows Live" clId="Web-{73532D19-1EE0-4DDC-B40C-E1FDE2224EAC}" dt="2020-07-06T16:16:22.897" v="120"/>
          <pc:sldLayoutMkLst>
            <pc:docMk/>
            <pc:sldMasterMk cId="1349530713" sldId="2147483696"/>
            <pc:sldLayoutMk cId="384910639" sldId="2147483700"/>
          </pc:sldLayoutMkLst>
        </pc:sldLayoutChg>
        <pc:sldLayoutChg chg="add mod replId">
          <pc:chgData name="Till Poppels" userId="db94cf0133c98062" providerId="Windows Live" clId="Web-{73532D19-1EE0-4DDC-B40C-E1FDE2224EAC}" dt="2020-07-06T16:16:22.897" v="120"/>
          <pc:sldLayoutMkLst>
            <pc:docMk/>
            <pc:sldMasterMk cId="1349530713" sldId="2147483696"/>
            <pc:sldLayoutMk cId="1048130592" sldId="2147483701"/>
          </pc:sldLayoutMkLst>
        </pc:sldLayoutChg>
        <pc:sldLayoutChg chg="add mod replId">
          <pc:chgData name="Till Poppels" userId="db94cf0133c98062" providerId="Windows Live" clId="Web-{73532D19-1EE0-4DDC-B40C-E1FDE2224EAC}" dt="2020-07-06T16:16:22.897" v="120"/>
          <pc:sldLayoutMkLst>
            <pc:docMk/>
            <pc:sldMasterMk cId="1349530713" sldId="2147483696"/>
            <pc:sldLayoutMk cId="3980959657" sldId="2147483702"/>
          </pc:sldLayoutMkLst>
        </pc:sldLayoutChg>
        <pc:sldLayoutChg chg="add mod replId">
          <pc:chgData name="Till Poppels" userId="db94cf0133c98062" providerId="Windows Live" clId="Web-{73532D19-1EE0-4DDC-B40C-E1FDE2224EAC}" dt="2020-07-06T16:16:22.897" v="120"/>
          <pc:sldLayoutMkLst>
            <pc:docMk/>
            <pc:sldMasterMk cId="1349530713" sldId="2147483696"/>
            <pc:sldLayoutMk cId="1556314033" sldId="2147483703"/>
          </pc:sldLayoutMkLst>
        </pc:sldLayoutChg>
        <pc:sldLayoutChg chg="add mod replId">
          <pc:chgData name="Till Poppels" userId="db94cf0133c98062" providerId="Windows Live" clId="Web-{73532D19-1EE0-4DDC-B40C-E1FDE2224EAC}" dt="2020-07-06T16:16:22.897" v="120"/>
          <pc:sldLayoutMkLst>
            <pc:docMk/>
            <pc:sldMasterMk cId="1349530713" sldId="2147483696"/>
            <pc:sldLayoutMk cId="2758868230" sldId="2147483704"/>
          </pc:sldLayoutMkLst>
        </pc:sldLayoutChg>
        <pc:sldLayoutChg chg="add mod replId">
          <pc:chgData name="Till Poppels" userId="db94cf0133c98062" providerId="Windows Live" clId="Web-{73532D19-1EE0-4DDC-B40C-E1FDE2224EAC}" dt="2020-07-06T16:16:22.897" v="120"/>
          <pc:sldLayoutMkLst>
            <pc:docMk/>
            <pc:sldMasterMk cId="1349530713" sldId="2147483696"/>
            <pc:sldLayoutMk cId="2682025738" sldId="2147483705"/>
          </pc:sldLayoutMkLst>
        </pc:sldLayoutChg>
        <pc:sldLayoutChg chg="add mod replId">
          <pc:chgData name="Till Poppels" userId="db94cf0133c98062" providerId="Windows Live" clId="Web-{73532D19-1EE0-4DDC-B40C-E1FDE2224EAC}" dt="2020-07-06T16:16:22.897" v="120"/>
          <pc:sldLayoutMkLst>
            <pc:docMk/>
            <pc:sldMasterMk cId="1349530713" sldId="2147483696"/>
            <pc:sldLayoutMk cId="1922756163" sldId="2147483706"/>
          </pc:sldLayoutMkLst>
        </pc:sldLayoutChg>
        <pc:sldLayoutChg chg="add mod replId">
          <pc:chgData name="Till Poppels" userId="db94cf0133c98062" providerId="Windows Live" clId="Web-{73532D19-1EE0-4DDC-B40C-E1FDE2224EAC}" dt="2020-07-06T16:16:22.897" v="120"/>
          <pc:sldLayoutMkLst>
            <pc:docMk/>
            <pc:sldMasterMk cId="1349530713" sldId="2147483696"/>
            <pc:sldLayoutMk cId="326966649" sldId="2147483707"/>
          </pc:sldLayoutMkLst>
        </pc:sldLayoutChg>
      </pc:sldMasterChg>
    </pc:docChg>
  </pc:docChgLst>
  <pc:docChgLst>
    <pc:chgData name="Till Poppels" userId="db94cf0133c98062" providerId="Windows Live" clId="Web-{30AC97E8-CCA2-4E13-B577-165A3BA625F4}"/>
    <pc:docChg chg="delSld modSld">
      <pc:chgData name="Till Poppels" userId="db94cf0133c98062" providerId="Windows Live" clId="Web-{30AC97E8-CCA2-4E13-B577-165A3BA625F4}" dt="2020-07-06T16:28:40.645" v="5"/>
      <pc:docMkLst>
        <pc:docMk/>
      </pc:docMkLst>
      <pc:sldChg chg="delSp modSp">
        <pc:chgData name="Till Poppels" userId="db94cf0133c98062" providerId="Windows Live" clId="Web-{30AC97E8-CCA2-4E13-B577-165A3BA625F4}" dt="2020-07-06T16:28:40.645" v="5"/>
        <pc:sldMkLst>
          <pc:docMk/>
          <pc:sldMk cId="4086212335" sldId="257"/>
        </pc:sldMkLst>
        <pc:picChg chg="del mod">
          <ac:chgData name="Till Poppels" userId="db94cf0133c98062" providerId="Windows Live" clId="Web-{30AC97E8-CCA2-4E13-B577-165A3BA625F4}" dt="2020-07-06T16:28:40.645" v="5"/>
          <ac:picMkLst>
            <pc:docMk/>
            <pc:sldMk cId="4086212335" sldId="257"/>
            <ac:picMk id="2" creationId="{5D6C92B0-152A-4E54-8A3D-D9ED0D5A5FE2}"/>
          </ac:picMkLst>
        </pc:picChg>
      </pc:sldChg>
      <pc:sldChg chg="del">
        <pc:chgData name="Till Poppels" userId="db94cf0133c98062" providerId="Windows Live" clId="Web-{30AC97E8-CCA2-4E13-B577-165A3BA625F4}" dt="2020-07-06T16:28:37.566" v="4"/>
        <pc:sldMkLst>
          <pc:docMk/>
          <pc:sldMk cId="2942754172" sldId="258"/>
        </pc:sldMkLst>
      </pc:sldChg>
    </pc:docChg>
  </pc:docChgLst>
  <pc:docChgLst>
    <pc:chgData name="Till Poppels" userId="db94cf0133c98062" providerId="Windows Live" clId="Web-{99401B02-E4D2-4CBB-A3AF-48F8329DAC1D}"/>
    <pc:docChg chg="addSld delSld modSld sldOrd">
      <pc:chgData name="Till Poppels" userId="db94cf0133c98062" providerId="Windows Live" clId="Web-{99401B02-E4D2-4CBB-A3AF-48F8329DAC1D}" dt="2020-07-13T18:31:52" v="323" actId="20577"/>
      <pc:docMkLst>
        <pc:docMk/>
      </pc:docMkLst>
      <pc:sldChg chg="addSp delSp modSp">
        <pc:chgData name="Till Poppels" userId="db94cf0133c98062" providerId="Windows Live" clId="Web-{99401B02-E4D2-4CBB-A3AF-48F8329DAC1D}" dt="2020-07-13T18:11:47.294" v="67" actId="20577"/>
        <pc:sldMkLst>
          <pc:docMk/>
          <pc:sldMk cId="109857222" sldId="256"/>
        </pc:sldMkLst>
        <pc:spChg chg="mod">
          <ac:chgData name="Till Poppels" userId="db94cf0133c98062" providerId="Windows Live" clId="Web-{99401B02-E4D2-4CBB-A3AF-48F8329DAC1D}" dt="2020-07-13T18:11:47.294" v="67" actId="20577"/>
          <ac:spMkLst>
            <pc:docMk/>
            <pc:sldMk cId="109857222" sldId="256"/>
            <ac:spMk id="2" creationId="{00000000-0000-0000-0000-000000000000}"/>
          </ac:spMkLst>
        </pc:spChg>
        <pc:spChg chg="add del mod">
          <ac:chgData name="Till Poppels" userId="db94cf0133c98062" providerId="Windows Live" clId="Web-{99401B02-E4D2-4CBB-A3AF-48F8329DAC1D}" dt="2020-07-13T18:11:39.465" v="66"/>
          <ac:spMkLst>
            <pc:docMk/>
            <pc:sldMk cId="109857222" sldId="256"/>
            <ac:spMk id="4" creationId="{F5CA80B3-13C2-48E1-9BD5-067F443721B9}"/>
          </ac:spMkLst>
        </pc:spChg>
      </pc:sldChg>
      <pc:sldChg chg="modSp">
        <pc:chgData name="Till Poppels" userId="db94cf0133c98062" providerId="Windows Live" clId="Web-{99401B02-E4D2-4CBB-A3AF-48F8329DAC1D}" dt="2020-07-13T18:21:53.716" v="138" actId="20577"/>
        <pc:sldMkLst>
          <pc:docMk/>
          <pc:sldMk cId="1920934096" sldId="265"/>
        </pc:sldMkLst>
        <pc:spChg chg="mod">
          <ac:chgData name="Till Poppels" userId="db94cf0133c98062" providerId="Windows Live" clId="Web-{99401B02-E4D2-4CBB-A3AF-48F8329DAC1D}" dt="2020-07-13T18:21:53.716" v="138" actId="20577"/>
          <ac:spMkLst>
            <pc:docMk/>
            <pc:sldMk cId="1920934096" sldId="265"/>
            <ac:spMk id="2" creationId="{97F76E13-DBBA-47FB-8145-9B69E762F613}"/>
          </ac:spMkLst>
        </pc:spChg>
      </pc:sldChg>
      <pc:sldChg chg="modSp add ord replId modTransition">
        <pc:chgData name="Till Poppels" userId="db94cf0133c98062" providerId="Windows Live" clId="Web-{99401B02-E4D2-4CBB-A3AF-48F8329DAC1D}" dt="2020-07-13T18:31:52" v="322" actId="20577"/>
        <pc:sldMkLst>
          <pc:docMk/>
          <pc:sldMk cId="322414843" sldId="273"/>
        </pc:sldMkLst>
        <pc:spChg chg="mod">
          <ac:chgData name="Till Poppels" userId="db94cf0133c98062" providerId="Windows Live" clId="Web-{99401B02-E4D2-4CBB-A3AF-48F8329DAC1D}" dt="2020-07-13T18:31:36.516" v="318" actId="20577"/>
          <ac:spMkLst>
            <pc:docMk/>
            <pc:sldMk cId="322414843" sldId="273"/>
            <ac:spMk id="2" creationId="{97F76E13-DBBA-47FB-8145-9B69E762F613}"/>
          </ac:spMkLst>
        </pc:spChg>
        <pc:spChg chg="mod">
          <ac:chgData name="Till Poppels" userId="db94cf0133c98062" providerId="Windows Live" clId="Web-{99401B02-E4D2-4CBB-A3AF-48F8329DAC1D}" dt="2020-07-13T18:31:52" v="322" actId="20577"/>
          <ac:spMkLst>
            <pc:docMk/>
            <pc:sldMk cId="322414843" sldId="273"/>
            <ac:spMk id="3" creationId="{8AF6C1E1-8C99-4B34-95F2-BFEF317C1395}"/>
          </ac:spMkLst>
        </pc:spChg>
      </pc:sldChg>
      <pc:sldChg chg="modSp add del replId modTransition">
        <pc:chgData name="Till Poppels" userId="db94cf0133c98062" providerId="Windows Live" clId="Web-{99401B02-E4D2-4CBB-A3AF-48F8329DAC1D}" dt="2020-07-13T18:11:34.028" v="65"/>
        <pc:sldMkLst>
          <pc:docMk/>
          <pc:sldMk cId="1126001599" sldId="273"/>
        </pc:sldMkLst>
        <pc:spChg chg="mod">
          <ac:chgData name="Till Poppels" userId="db94cf0133c98062" providerId="Windows Live" clId="Web-{99401B02-E4D2-4CBB-A3AF-48F8329DAC1D}" dt="2020-07-13T18:10:50.568" v="61" actId="20577"/>
          <ac:spMkLst>
            <pc:docMk/>
            <pc:sldMk cId="1126001599" sldId="273"/>
            <ac:spMk id="4" creationId="{F5CA80B3-13C2-48E1-9BD5-067F443721B9}"/>
          </ac:spMkLst>
        </pc:spChg>
      </pc:sldChg>
      <pc:sldChg chg="modSp add del replId modTransition">
        <pc:chgData name="Till Poppels" userId="db94cf0133c98062" providerId="Windows Live" clId="Web-{99401B02-E4D2-4CBB-A3AF-48F8329DAC1D}" dt="2020-07-13T18:08:45.888" v="28"/>
        <pc:sldMkLst>
          <pc:docMk/>
          <pc:sldMk cId="1454725947" sldId="273"/>
        </pc:sldMkLst>
        <pc:spChg chg="mod">
          <ac:chgData name="Till Poppels" userId="db94cf0133c98062" providerId="Windows Live" clId="Web-{99401B02-E4D2-4CBB-A3AF-48F8329DAC1D}" dt="2020-07-13T18:08:01.229" v="24" actId="20577"/>
          <ac:spMkLst>
            <pc:docMk/>
            <pc:sldMk cId="1454725947" sldId="273"/>
            <ac:spMk id="2" creationId="{00000000-0000-0000-0000-000000000000}"/>
          </ac:spMkLst>
        </pc:spChg>
      </pc:sldChg>
      <pc:sldChg chg="addSp delSp modSp add del replId modTransition">
        <pc:chgData name="Till Poppels" userId="db94cf0133c98062" providerId="Windows Live" clId="Web-{99401B02-E4D2-4CBB-A3AF-48F8329DAC1D}" dt="2020-07-13T18:13:57.373" v="90"/>
        <pc:sldMkLst>
          <pc:docMk/>
          <pc:sldMk cId="2507555860" sldId="273"/>
        </pc:sldMkLst>
        <pc:spChg chg="del mod">
          <ac:chgData name="Till Poppels" userId="db94cf0133c98062" providerId="Windows Live" clId="Web-{99401B02-E4D2-4CBB-A3AF-48F8329DAC1D}" dt="2020-07-13T18:12:58.407" v="75"/>
          <ac:spMkLst>
            <pc:docMk/>
            <pc:sldMk cId="2507555860" sldId="273"/>
            <ac:spMk id="2" creationId="{00000000-0000-0000-0000-000000000000}"/>
          </ac:spMkLst>
        </pc:spChg>
        <pc:spChg chg="add del mod">
          <ac:chgData name="Till Poppels" userId="db94cf0133c98062" providerId="Windows Live" clId="Web-{99401B02-E4D2-4CBB-A3AF-48F8329DAC1D}" dt="2020-07-13T18:13:52.670" v="88"/>
          <ac:spMkLst>
            <pc:docMk/>
            <pc:sldMk cId="2507555860" sldId="273"/>
            <ac:spMk id="4" creationId="{E866A554-EFAD-4D9A-B72E-0469CEB357CC}"/>
          </ac:spMkLst>
        </pc:spChg>
      </pc:sldChg>
      <pc:sldChg chg="modSp add del replId">
        <pc:chgData name="Till Poppels" userId="db94cf0133c98062" providerId="Windows Live" clId="Web-{99401B02-E4D2-4CBB-A3AF-48F8329DAC1D}" dt="2020-07-13T18:07:24.648" v="13"/>
        <pc:sldMkLst>
          <pc:docMk/>
          <pc:sldMk cId="3671897068" sldId="273"/>
        </pc:sldMkLst>
        <pc:spChg chg="mod">
          <ac:chgData name="Till Poppels" userId="db94cf0133c98062" providerId="Windows Live" clId="Web-{99401B02-E4D2-4CBB-A3AF-48F8329DAC1D}" dt="2020-07-13T18:07:15.695" v="12" actId="1076"/>
          <ac:spMkLst>
            <pc:docMk/>
            <pc:sldMk cId="3671897068" sldId="273"/>
            <ac:spMk id="2" creationId="{00000000-0000-0000-0000-000000000000}"/>
          </ac:spMkLst>
        </pc:spChg>
      </pc:sldChg>
      <pc:sldChg chg="addSp delSp modSp add del replId modTransition">
        <pc:chgData name="Till Poppels" userId="db94cf0133c98062" providerId="Windows Live" clId="Web-{99401B02-E4D2-4CBB-A3AF-48F8329DAC1D}" dt="2020-07-13T18:21:36.059" v="121"/>
        <pc:sldMkLst>
          <pc:docMk/>
          <pc:sldMk cId="2067795107" sldId="274"/>
        </pc:sldMkLst>
        <pc:spChg chg="mod">
          <ac:chgData name="Till Poppels" userId="db94cf0133c98062" providerId="Windows Live" clId="Web-{99401B02-E4D2-4CBB-A3AF-48F8329DAC1D}" dt="2020-07-13T18:20:36.901" v="120" actId="14100"/>
          <ac:spMkLst>
            <pc:docMk/>
            <pc:sldMk cId="2067795107" sldId="274"/>
            <ac:spMk id="2" creationId="{00000000-0000-0000-0000-000000000000}"/>
          </ac:spMkLst>
        </pc:spChg>
        <pc:spChg chg="del mod">
          <ac:chgData name="Till Poppels" userId="db94cf0133c98062" providerId="Windows Live" clId="Web-{99401B02-E4D2-4CBB-A3AF-48F8329DAC1D}" dt="2020-07-13T18:19:09.430" v="118"/>
          <ac:spMkLst>
            <pc:docMk/>
            <pc:sldMk cId="2067795107" sldId="274"/>
            <ac:spMk id="3" creationId="{00000000-0000-0000-0000-000000000000}"/>
          </ac:spMkLst>
        </pc:spChg>
        <pc:spChg chg="add del mod">
          <ac:chgData name="Till Poppels" userId="db94cf0133c98062" providerId="Windows Live" clId="Web-{99401B02-E4D2-4CBB-A3AF-48F8329DAC1D}" dt="2020-07-13T18:19:15.821" v="119"/>
          <ac:spMkLst>
            <pc:docMk/>
            <pc:sldMk cId="2067795107" sldId="274"/>
            <ac:spMk id="5" creationId="{551C5FA3-F117-4AB1-8698-5F9A85278FD6}"/>
          </ac:spMkLst>
        </pc:spChg>
      </pc:sldChg>
    </pc:docChg>
  </pc:docChgLst>
  <pc:docChgLst>
    <pc:chgData name="Till Poppels" userId="db94cf0133c98062" providerId="Windows Live" clId="Web-{DCD09875-2B30-4774-8E87-9060291D4410}"/>
    <pc:docChg chg="addSld delSld modSld sldOrd">
      <pc:chgData name="Till Poppels" userId="db94cf0133c98062" providerId="Windows Live" clId="Web-{DCD09875-2B30-4774-8E87-9060291D4410}" dt="2020-07-16T16:53:16.616" v="8965"/>
      <pc:docMkLst>
        <pc:docMk/>
      </pc:docMkLst>
      <pc:sldChg chg="del">
        <pc:chgData name="Till Poppels" userId="db94cf0133c98062" providerId="Windows Live" clId="Web-{DCD09875-2B30-4774-8E87-9060291D4410}" dt="2020-07-14T20:33:28.360" v="2264"/>
        <pc:sldMkLst>
          <pc:docMk/>
          <pc:sldMk cId="1194252576" sldId="257"/>
        </pc:sldMkLst>
      </pc:sldChg>
      <pc:sldChg chg="del">
        <pc:chgData name="Till Poppels" userId="db94cf0133c98062" providerId="Windows Live" clId="Web-{DCD09875-2B30-4774-8E87-9060291D4410}" dt="2020-07-14T20:44:38.688" v="2818"/>
        <pc:sldMkLst>
          <pc:docMk/>
          <pc:sldMk cId="1754550064" sldId="258"/>
        </pc:sldMkLst>
      </pc:sldChg>
      <pc:sldChg chg="addSp delSp modSp addAnim modAnim">
        <pc:chgData name="Till Poppels" userId="db94cf0133c98062" providerId="Windows Live" clId="Web-{DCD09875-2B30-4774-8E87-9060291D4410}" dt="2020-07-15T14:44:00.817" v="5619"/>
        <pc:sldMkLst>
          <pc:docMk/>
          <pc:sldMk cId="1547295799" sldId="259"/>
        </pc:sldMkLst>
        <pc:spChg chg="mod">
          <ac:chgData name="Till Poppels" userId="db94cf0133c98062" providerId="Windows Live" clId="Web-{DCD09875-2B30-4774-8E87-9060291D4410}" dt="2020-07-15T14:29:41.851" v="5437" actId="20577"/>
          <ac:spMkLst>
            <pc:docMk/>
            <pc:sldMk cId="1547295799" sldId="259"/>
            <ac:spMk id="2" creationId="{A9ECFF36-EAC1-4A56-9255-FD6BC3E1E544}"/>
          </ac:spMkLst>
        </pc:spChg>
        <pc:spChg chg="mod">
          <ac:chgData name="Till Poppels" userId="db94cf0133c98062" providerId="Windows Live" clId="Web-{DCD09875-2B30-4774-8E87-9060291D4410}" dt="2020-07-15T14:43:10.786" v="5611" actId="1076"/>
          <ac:spMkLst>
            <pc:docMk/>
            <pc:sldMk cId="1547295799" sldId="259"/>
            <ac:spMk id="3" creationId="{83BAEEE0-9211-43C3-9072-050F247D2DEA}"/>
          </ac:spMkLst>
        </pc:spChg>
        <pc:spChg chg="add mod">
          <ac:chgData name="Till Poppels" userId="db94cf0133c98062" providerId="Windows Live" clId="Web-{DCD09875-2B30-4774-8E87-9060291D4410}" dt="2020-07-15T14:43:17.145" v="5612" actId="1076"/>
          <ac:spMkLst>
            <pc:docMk/>
            <pc:sldMk cId="1547295799" sldId="259"/>
            <ac:spMk id="7" creationId="{2EC2F6FD-85C3-49F5-8BB3-352423ECE994}"/>
          </ac:spMkLst>
        </pc:spChg>
        <pc:spChg chg="add del mod">
          <ac:chgData name="Till Poppels" userId="db94cf0133c98062" providerId="Windows Live" clId="Web-{DCD09875-2B30-4774-8E87-9060291D4410}" dt="2020-07-15T14:40:48.489" v="5571"/>
          <ac:spMkLst>
            <pc:docMk/>
            <pc:sldMk cId="1547295799" sldId="259"/>
            <ac:spMk id="8" creationId="{46CE24C7-2FA2-4D59-B0BB-E273D3820EF2}"/>
          </ac:spMkLst>
        </pc:spChg>
        <pc:spChg chg="add mod">
          <ac:chgData name="Till Poppels" userId="db94cf0133c98062" providerId="Windows Live" clId="Web-{DCD09875-2B30-4774-8E87-9060291D4410}" dt="2020-07-15T14:42:46.176" v="5604" actId="20577"/>
          <ac:spMkLst>
            <pc:docMk/>
            <pc:sldMk cId="1547295799" sldId="259"/>
            <ac:spMk id="10" creationId="{55D4453D-CA46-4FF5-AB22-4A7D504E2440}"/>
          </ac:spMkLst>
        </pc:spChg>
        <pc:cxnChg chg="add del mod">
          <ac:chgData name="Till Poppels" userId="db94cf0133c98062" providerId="Windows Live" clId="Web-{DCD09875-2B30-4774-8E87-9060291D4410}" dt="2020-07-15T14:40:48.489" v="5570"/>
          <ac:cxnSpMkLst>
            <pc:docMk/>
            <pc:sldMk cId="1547295799" sldId="259"/>
            <ac:cxnSpMk id="9" creationId="{67FE6D58-34B1-4F5E-B77F-A98680B1B6C1}"/>
          </ac:cxnSpMkLst>
        </pc:cxnChg>
      </pc:sldChg>
      <pc:sldChg chg="add del">
        <pc:chgData name="Till Poppels" userId="db94cf0133c98062" providerId="Windows Live" clId="Web-{DCD09875-2B30-4774-8E87-9060291D4410}" dt="2020-07-14T20:43:35.282" v="2771"/>
        <pc:sldMkLst>
          <pc:docMk/>
          <pc:sldMk cId="4150973899" sldId="260"/>
        </pc:sldMkLst>
      </pc:sldChg>
      <pc:sldChg chg="del">
        <pc:chgData name="Till Poppels" userId="db94cf0133c98062" providerId="Windows Live" clId="Web-{DCD09875-2B30-4774-8E87-9060291D4410}" dt="2020-07-14T20:43:41.563" v="2772"/>
        <pc:sldMkLst>
          <pc:docMk/>
          <pc:sldMk cId="1401868418" sldId="261"/>
        </pc:sldMkLst>
      </pc:sldChg>
      <pc:sldChg chg="del">
        <pc:chgData name="Till Poppels" userId="db94cf0133c98062" providerId="Windows Live" clId="Web-{DCD09875-2B30-4774-8E87-9060291D4410}" dt="2020-07-14T20:34:46.095" v="2267"/>
        <pc:sldMkLst>
          <pc:docMk/>
          <pc:sldMk cId="2440060633" sldId="262"/>
        </pc:sldMkLst>
      </pc:sldChg>
      <pc:sldChg chg="addSp modSp del">
        <pc:chgData name="Till Poppels" userId="db94cf0133c98062" providerId="Windows Live" clId="Web-{DCD09875-2B30-4774-8E87-9060291D4410}" dt="2020-07-16T00:18:24.191" v="8071"/>
        <pc:sldMkLst>
          <pc:docMk/>
          <pc:sldMk cId="3271487053" sldId="263"/>
        </pc:sldMkLst>
        <pc:spChg chg="add mod">
          <ac:chgData name="Till Poppels" userId="db94cf0133c98062" providerId="Windows Live" clId="Web-{DCD09875-2B30-4774-8E87-9060291D4410}" dt="2020-07-14T20:53:27.892" v="3396" actId="20577"/>
          <ac:spMkLst>
            <pc:docMk/>
            <pc:sldMk cId="3271487053" sldId="263"/>
            <ac:spMk id="6" creationId="{25D6CEDD-F9AE-40A1-9706-A9F95D6724AE}"/>
          </ac:spMkLst>
        </pc:spChg>
      </pc:sldChg>
      <pc:sldChg chg="addSp delSp modSp del">
        <pc:chgData name="Till Poppels" userId="db94cf0133c98062" providerId="Windows Live" clId="Web-{DCD09875-2B30-4774-8E87-9060291D4410}" dt="2020-07-16T01:06:07.351" v="8532"/>
        <pc:sldMkLst>
          <pc:docMk/>
          <pc:sldMk cId="614786833" sldId="264"/>
        </pc:sldMkLst>
        <pc:spChg chg="mod">
          <ac:chgData name="Till Poppels" userId="db94cf0133c98062" providerId="Windows Live" clId="Web-{DCD09875-2B30-4774-8E87-9060291D4410}" dt="2020-07-16T01:02:24.929" v="8477" actId="20577"/>
          <ac:spMkLst>
            <pc:docMk/>
            <pc:sldMk cId="614786833" sldId="264"/>
            <ac:spMk id="2" creationId="{AB1EAD40-A0C2-4D0A-B55D-185C54E4953C}"/>
          </ac:spMkLst>
        </pc:spChg>
        <pc:spChg chg="del">
          <ac:chgData name="Till Poppels" userId="db94cf0133c98062" providerId="Windows Live" clId="Web-{DCD09875-2B30-4774-8E87-9060291D4410}" dt="2020-07-16T00:19:25.660" v="8072"/>
          <ac:spMkLst>
            <pc:docMk/>
            <pc:sldMk cId="614786833" sldId="264"/>
            <ac:spMk id="3" creationId="{CC1C4CE2-26B7-4EA0-B423-7F71695453A8}"/>
          </ac:spMkLst>
        </pc:spChg>
        <pc:spChg chg="add del mod">
          <ac:chgData name="Till Poppels" userId="db94cf0133c98062" providerId="Windows Live" clId="Web-{DCD09875-2B30-4774-8E87-9060291D4410}" dt="2020-07-16T01:02:32.147" v="8480"/>
          <ac:spMkLst>
            <pc:docMk/>
            <pc:sldMk cId="614786833" sldId="264"/>
            <ac:spMk id="7" creationId="{0AA8836D-B379-4FA1-9246-2E1210453619}"/>
          </ac:spMkLst>
        </pc:spChg>
        <pc:grpChg chg="add del mod">
          <ac:chgData name="Till Poppels" userId="db94cf0133c98062" providerId="Windows Live" clId="Web-{DCD09875-2B30-4774-8E87-9060291D4410}" dt="2020-07-16T01:04:42.382" v="8484"/>
          <ac:grpSpMkLst>
            <pc:docMk/>
            <pc:sldMk cId="614786833" sldId="264"/>
            <ac:grpSpMk id="14" creationId="{E62B6189-88E0-4FA9-8E2F-16AD343CB4FD}"/>
          </ac:grpSpMkLst>
        </pc:grpChg>
      </pc:sldChg>
      <pc:sldChg chg="del">
        <pc:chgData name="Till Poppels" userId="db94cf0133c98062" providerId="Windows Live" clId="Web-{DCD09875-2B30-4774-8E87-9060291D4410}" dt="2020-07-14T20:11:21.376" v="1549"/>
        <pc:sldMkLst>
          <pc:docMk/>
          <pc:sldMk cId="1920934096" sldId="265"/>
        </pc:sldMkLst>
      </pc:sldChg>
      <pc:sldChg chg="del">
        <pc:chgData name="Till Poppels" userId="db94cf0133c98062" providerId="Windows Live" clId="Web-{DCD09875-2B30-4774-8E87-9060291D4410}" dt="2020-07-14T20:11:26.501" v="1550"/>
        <pc:sldMkLst>
          <pc:docMk/>
          <pc:sldMk cId="4118683488" sldId="266"/>
        </pc:sldMkLst>
      </pc:sldChg>
      <pc:sldChg chg="addSp delSp modSp">
        <pc:chgData name="Till Poppels" userId="db94cf0133c98062" providerId="Windows Live" clId="Web-{DCD09875-2B30-4774-8E87-9060291D4410}" dt="2020-07-16T01:28:06.163" v="8663"/>
        <pc:sldMkLst>
          <pc:docMk/>
          <pc:sldMk cId="1272982519" sldId="267"/>
        </pc:sldMkLst>
        <pc:spChg chg="del">
          <ac:chgData name="Till Poppels" userId="db94cf0133c98062" providerId="Windows Live" clId="Web-{DCD09875-2B30-4774-8E87-9060291D4410}" dt="2020-07-16T01:21:23.007" v="8614"/>
          <ac:spMkLst>
            <pc:docMk/>
            <pc:sldMk cId="1272982519" sldId="267"/>
            <ac:spMk id="3" creationId="{8FB14B90-E891-4FFD-9617-00F4EAA791E0}"/>
          </ac:spMkLst>
        </pc:spChg>
        <pc:spChg chg="add del mod">
          <ac:chgData name="Till Poppels" userId="db94cf0133c98062" providerId="Windows Live" clId="Web-{DCD09875-2B30-4774-8E87-9060291D4410}" dt="2020-07-16T01:28:02.679" v="8662"/>
          <ac:spMkLst>
            <pc:docMk/>
            <pc:sldMk cId="1272982519" sldId="267"/>
            <ac:spMk id="7" creationId="{2D583CE8-CEB5-45A9-9563-F733D131CA03}"/>
          </ac:spMkLst>
        </pc:spChg>
        <pc:spChg chg="add del mod">
          <ac:chgData name="Till Poppels" userId="db94cf0133c98062" providerId="Windows Live" clId="Web-{DCD09875-2B30-4774-8E87-9060291D4410}" dt="2020-07-16T01:28:06.163" v="8663"/>
          <ac:spMkLst>
            <pc:docMk/>
            <pc:sldMk cId="1272982519" sldId="267"/>
            <ac:spMk id="8" creationId="{5BCD3ACF-BF58-410B-86A9-B636C159336C}"/>
          </ac:spMkLst>
        </pc:spChg>
        <pc:picChg chg="del">
          <ac:chgData name="Till Poppels" userId="db94cf0133c98062" providerId="Windows Live" clId="Web-{DCD09875-2B30-4774-8E87-9060291D4410}" dt="2020-07-16T01:21:21.882" v="8613"/>
          <ac:picMkLst>
            <pc:docMk/>
            <pc:sldMk cId="1272982519" sldId="267"/>
            <ac:picMk id="2" creationId="{2C1BC56C-5FA7-4610-8002-71066FC265AC}"/>
          </ac:picMkLst>
        </pc:picChg>
        <pc:picChg chg="add mod">
          <ac:chgData name="Till Poppels" userId="db94cf0133c98062" providerId="Windows Live" clId="Web-{DCD09875-2B30-4774-8E87-9060291D4410}" dt="2020-07-16T01:25:32.382" v="8649" actId="1076"/>
          <ac:picMkLst>
            <pc:docMk/>
            <pc:sldMk cId="1272982519" sldId="267"/>
            <ac:picMk id="6" creationId="{D777FF09-03C8-4670-8D08-826B63ECC6E4}"/>
          </ac:picMkLst>
        </pc:picChg>
      </pc:sldChg>
      <pc:sldChg chg="del">
        <pc:chgData name="Till Poppels" userId="db94cf0133c98062" providerId="Windows Live" clId="Web-{DCD09875-2B30-4774-8E87-9060291D4410}" dt="2020-07-16T01:39:56.195" v="8788"/>
        <pc:sldMkLst>
          <pc:docMk/>
          <pc:sldMk cId="4040387042" sldId="268"/>
        </pc:sldMkLst>
      </pc:sldChg>
      <pc:sldChg chg="addSp modSp">
        <pc:chgData name="Till Poppels" userId="db94cf0133c98062" providerId="Windows Live" clId="Web-{DCD09875-2B30-4774-8E87-9060291D4410}" dt="2020-07-16T01:49:45.913" v="8821"/>
        <pc:sldMkLst>
          <pc:docMk/>
          <pc:sldMk cId="676952054" sldId="269"/>
        </pc:sldMkLst>
        <pc:spChg chg="add mod">
          <ac:chgData name="Till Poppels" userId="db94cf0133c98062" providerId="Windows Live" clId="Web-{DCD09875-2B30-4774-8E87-9060291D4410}" dt="2020-07-16T01:40:57.304" v="8796"/>
          <ac:spMkLst>
            <pc:docMk/>
            <pc:sldMk cId="676952054" sldId="269"/>
            <ac:spMk id="5" creationId="{4C61033A-D1CC-4A0B-9D8B-5E86149E57A7}"/>
          </ac:spMkLst>
        </pc:spChg>
        <pc:spChg chg="add mod">
          <ac:chgData name="Till Poppels" userId="db94cf0133c98062" providerId="Windows Live" clId="Web-{DCD09875-2B30-4774-8E87-9060291D4410}" dt="2020-07-16T01:41:24.445" v="8799" actId="1076"/>
          <ac:spMkLst>
            <pc:docMk/>
            <pc:sldMk cId="676952054" sldId="269"/>
            <ac:spMk id="6" creationId="{2E435D7B-37C0-429E-BB80-82BE51DF26CC}"/>
          </ac:spMkLst>
        </pc:spChg>
        <pc:grpChg chg="add">
          <ac:chgData name="Till Poppels" userId="db94cf0133c98062" providerId="Windows Live" clId="Web-{DCD09875-2B30-4774-8E87-9060291D4410}" dt="2020-07-16T01:49:45.913" v="8821"/>
          <ac:grpSpMkLst>
            <pc:docMk/>
            <pc:sldMk cId="676952054" sldId="269"/>
            <ac:grpSpMk id="7" creationId="{CC01CDD0-335D-4F43-9611-0205941574A2}"/>
          </ac:grpSpMkLst>
        </pc:grpChg>
        <pc:picChg chg="mod">
          <ac:chgData name="Till Poppels" userId="db94cf0133c98062" providerId="Windows Live" clId="Web-{DCD09875-2B30-4774-8E87-9060291D4410}" dt="2020-07-16T01:40:40.101" v="8793"/>
          <ac:picMkLst>
            <pc:docMk/>
            <pc:sldMk cId="676952054" sldId="269"/>
            <ac:picMk id="2" creationId="{556F69C1-486F-4789-BE50-77BC4543484C}"/>
          </ac:picMkLst>
        </pc:picChg>
      </pc:sldChg>
      <pc:sldChg chg="addSp delSp modSp ord addAnim modAnim">
        <pc:chgData name="Till Poppels" userId="db94cf0133c98062" providerId="Windows Live" clId="Web-{DCD09875-2B30-4774-8E87-9060291D4410}" dt="2020-07-15T15:13:25.467" v="5776"/>
        <pc:sldMkLst>
          <pc:docMk/>
          <pc:sldMk cId="2648491689" sldId="270"/>
        </pc:sldMkLst>
        <pc:spChg chg="add del mod">
          <ac:chgData name="Till Poppels" userId="db94cf0133c98062" providerId="Windows Live" clId="Web-{DCD09875-2B30-4774-8E87-9060291D4410}" dt="2020-07-15T15:13:25.467" v="5776"/>
          <ac:spMkLst>
            <pc:docMk/>
            <pc:sldMk cId="2648491689" sldId="270"/>
            <ac:spMk id="5" creationId="{178FE69D-EAE2-4159-AA0E-EB29C74A2C2A}"/>
          </ac:spMkLst>
        </pc:spChg>
        <pc:spChg chg="add mod ord">
          <ac:chgData name="Till Poppels" userId="db94cf0133c98062" providerId="Windows Live" clId="Web-{DCD09875-2B30-4774-8E87-9060291D4410}" dt="2020-07-15T15:11:03.264" v="5771"/>
          <ac:spMkLst>
            <pc:docMk/>
            <pc:sldMk cId="2648491689" sldId="270"/>
            <ac:spMk id="7" creationId="{8204A36C-54E3-490C-B0C4-AE9192F6561F}"/>
          </ac:spMkLst>
        </pc:spChg>
        <pc:spChg chg="add mod ord">
          <ac:chgData name="Till Poppels" userId="db94cf0133c98062" providerId="Windows Live" clId="Web-{DCD09875-2B30-4774-8E87-9060291D4410}" dt="2020-07-15T15:11:03.295" v="5772"/>
          <ac:spMkLst>
            <pc:docMk/>
            <pc:sldMk cId="2648491689" sldId="270"/>
            <ac:spMk id="15" creationId="{28E2917F-FA97-4E66-8194-D073B72A92BA}"/>
          </ac:spMkLst>
        </pc:spChg>
        <pc:grpChg chg="add">
          <ac:chgData name="Till Poppels" userId="db94cf0133c98062" providerId="Windows Live" clId="Web-{DCD09875-2B30-4774-8E87-9060291D4410}" dt="2020-07-15T15:11:08.170" v="5773"/>
          <ac:grpSpMkLst>
            <pc:docMk/>
            <pc:sldMk cId="2648491689" sldId="270"/>
            <ac:grpSpMk id="8" creationId="{8C4BE5F3-FEF9-4A5E-8C67-6575FE29583A}"/>
          </ac:grpSpMkLst>
        </pc:grpChg>
        <pc:picChg chg="ord">
          <ac:chgData name="Till Poppels" userId="db94cf0133c98062" providerId="Windows Live" clId="Web-{DCD09875-2B30-4774-8E87-9060291D4410}" dt="2020-07-15T15:10:35.233" v="5769"/>
          <ac:picMkLst>
            <pc:docMk/>
            <pc:sldMk cId="2648491689" sldId="270"/>
            <ac:picMk id="2" creationId="{B098EF7C-E3A9-4F9C-B942-6A74027D0ED4}"/>
          </ac:picMkLst>
        </pc:picChg>
      </pc:sldChg>
      <pc:sldChg chg="addSp delSp modSp ord addAnim delAnim modAnim">
        <pc:chgData name="Till Poppels" userId="db94cf0133c98062" providerId="Windows Live" clId="Web-{DCD09875-2B30-4774-8E87-9060291D4410}" dt="2020-07-16T00:15:29.581" v="8070"/>
        <pc:sldMkLst>
          <pc:docMk/>
          <pc:sldMk cId="1048134236" sldId="271"/>
        </pc:sldMkLst>
        <pc:spChg chg="add mod">
          <ac:chgData name="Till Poppels" userId="db94cf0133c98062" providerId="Windows Live" clId="Web-{DCD09875-2B30-4774-8E87-9060291D4410}" dt="2020-07-15T23:57:00.488" v="7942" actId="20577"/>
          <ac:spMkLst>
            <pc:docMk/>
            <pc:sldMk cId="1048134236" sldId="271"/>
            <ac:spMk id="2" creationId="{73EA832C-5E9F-41CC-99DD-0C0DBB28313B}"/>
          </ac:spMkLst>
        </pc:spChg>
        <pc:spChg chg="add mod">
          <ac:chgData name="Till Poppels" userId="db94cf0133c98062" providerId="Windows Live" clId="Web-{DCD09875-2B30-4774-8E87-9060291D4410}" dt="2020-07-15T23:59:03.847" v="7947" actId="14100"/>
          <ac:spMkLst>
            <pc:docMk/>
            <pc:sldMk cId="1048134236" sldId="271"/>
            <ac:spMk id="9" creationId="{50131078-39FF-4D88-A9C6-219B568E3E5F}"/>
          </ac:spMkLst>
        </pc:spChg>
        <pc:spChg chg="del">
          <ac:chgData name="Till Poppels" userId="db94cf0133c98062" providerId="Windows Live" clId="Web-{DCD09875-2B30-4774-8E87-9060291D4410}" dt="2020-07-16T00:15:29.581" v="8070"/>
          <ac:spMkLst>
            <pc:docMk/>
            <pc:sldMk cId="1048134236" sldId="271"/>
            <ac:spMk id="10" creationId="{8080DD79-788E-4CF3-81E9-BF6039A14361}"/>
          </ac:spMkLst>
        </pc:spChg>
        <pc:spChg chg="mod">
          <ac:chgData name="Till Poppels" userId="db94cf0133c98062" providerId="Windows Live" clId="Web-{DCD09875-2B30-4774-8E87-9060291D4410}" dt="2020-07-15T23:53:54.659" v="7925" actId="688"/>
          <ac:spMkLst>
            <pc:docMk/>
            <pc:sldMk cId="1048134236" sldId="271"/>
            <ac:spMk id="12" creationId="{9FA74D1E-DA04-44FB-AF2B-B1716DCC7F73}"/>
          </ac:spMkLst>
        </pc:spChg>
        <pc:grpChg chg="add">
          <ac:chgData name="Till Poppels" userId="db94cf0133c98062" providerId="Windows Live" clId="Web-{DCD09875-2B30-4774-8E87-9060291D4410}" dt="2020-07-15T23:57:30.847" v="7946"/>
          <ac:grpSpMkLst>
            <pc:docMk/>
            <pc:sldMk cId="1048134236" sldId="271"/>
            <ac:grpSpMk id="11" creationId="{0C3E2253-035C-447F-BD27-44C6B18B2C2A}"/>
          </ac:grpSpMkLst>
        </pc:grpChg>
        <pc:grpChg chg="del">
          <ac:chgData name="Till Poppels" userId="db94cf0133c98062" providerId="Windows Live" clId="Web-{DCD09875-2B30-4774-8E87-9060291D4410}" dt="2020-07-15T23:54:01.925" v="7926"/>
          <ac:grpSpMkLst>
            <pc:docMk/>
            <pc:sldMk cId="1048134236" sldId="271"/>
            <ac:grpSpMk id="15" creationId="{9A3D7AC8-5F39-4493-98E3-3ED376D1CE1E}"/>
          </ac:grpSpMkLst>
        </pc:grpChg>
      </pc:sldChg>
      <pc:sldChg chg="addSp modSp ord delAnim">
        <pc:chgData name="Till Poppels" userId="db94cf0133c98062" providerId="Windows Live" clId="Web-{DCD09875-2B30-4774-8E87-9060291D4410}" dt="2020-07-16T01:58:19.761" v="8898" actId="1076"/>
        <pc:sldMkLst>
          <pc:docMk/>
          <pc:sldMk cId="3837395100" sldId="272"/>
        </pc:sldMkLst>
        <pc:grpChg chg="add mod">
          <ac:chgData name="Till Poppels" userId="db94cf0133c98062" providerId="Windows Live" clId="Web-{DCD09875-2B30-4774-8E87-9060291D4410}" dt="2020-07-16T01:58:19.761" v="8898" actId="1076"/>
          <ac:grpSpMkLst>
            <pc:docMk/>
            <pc:sldMk cId="3837395100" sldId="272"/>
            <ac:grpSpMk id="7" creationId="{B4A242A0-38F9-4440-953B-6EF31F08D19F}"/>
          </ac:grpSpMkLst>
        </pc:grpChg>
        <pc:picChg chg="mod">
          <ac:chgData name="Till Poppels" userId="db94cf0133c98062" providerId="Windows Live" clId="Web-{DCD09875-2B30-4774-8E87-9060291D4410}" dt="2020-07-16T00:19:40.331" v="8074" actId="1076"/>
          <ac:picMkLst>
            <pc:docMk/>
            <pc:sldMk cId="3837395100" sldId="272"/>
            <ac:picMk id="2" creationId="{039BAD1E-73DC-46A0-816B-6511E35BB8CD}"/>
          </ac:picMkLst>
        </pc:picChg>
      </pc:sldChg>
      <pc:sldChg chg="addSp delSp modSp modTransition addAnim modAnim">
        <pc:chgData name="Till Poppels" userId="db94cf0133c98062" providerId="Windows Live" clId="Web-{DCD09875-2B30-4774-8E87-9060291D4410}" dt="2020-07-16T15:26:39.797" v="8902"/>
        <pc:sldMkLst>
          <pc:docMk/>
          <pc:sldMk cId="322414843" sldId="273"/>
        </pc:sldMkLst>
        <pc:spChg chg="mod">
          <ac:chgData name="Till Poppels" userId="db94cf0133c98062" providerId="Windows Live" clId="Web-{DCD09875-2B30-4774-8E87-9060291D4410}" dt="2020-07-15T16:59:36.664" v="6474" actId="20577"/>
          <ac:spMkLst>
            <pc:docMk/>
            <pc:sldMk cId="322414843" sldId="273"/>
            <ac:spMk id="2" creationId="{97F76E13-DBBA-47FB-8145-9B69E762F613}"/>
          </ac:spMkLst>
        </pc:spChg>
        <pc:spChg chg="mod">
          <ac:chgData name="Till Poppels" userId="db94cf0133c98062" providerId="Windows Live" clId="Web-{DCD09875-2B30-4774-8E87-9060291D4410}" dt="2020-07-15T17:08:32.490" v="6528" actId="20577"/>
          <ac:spMkLst>
            <pc:docMk/>
            <pc:sldMk cId="322414843" sldId="273"/>
            <ac:spMk id="3" creationId="{8AF6C1E1-8C99-4B34-95F2-BFEF317C1395}"/>
          </ac:spMkLst>
        </pc:spChg>
        <pc:spChg chg="add del mod">
          <ac:chgData name="Till Poppels" userId="db94cf0133c98062" providerId="Windows Live" clId="Web-{DCD09875-2B30-4774-8E87-9060291D4410}" dt="2020-07-14T20:14:06.438" v="1579"/>
          <ac:spMkLst>
            <pc:docMk/>
            <pc:sldMk cId="322414843" sldId="273"/>
            <ac:spMk id="6" creationId="{41FB6A17-F73A-48B4-A177-75AFB193D498}"/>
          </ac:spMkLst>
        </pc:spChg>
        <pc:spChg chg="add mod">
          <ac:chgData name="Till Poppels" userId="db94cf0133c98062" providerId="Windows Live" clId="Web-{DCD09875-2B30-4774-8E87-9060291D4410}" dt="2020-07-15T14:34:02.506" v="5512" actId="1076"/>
          <ac:spMkLst>
            <pc:docMk/>
            <pc:sldMk cId="322414843" sldId="273"/>
            <ac:spMk id="7" creationId="{90C75A6A-8311-43C1-AA5A-D3F5C25A2EBB}"/>
          </ac:spMkLst>
        </pc:spChg>
        <pc:spChg chg="add mod">
          <ac:chgData name="Till Poppels" userId="db94cf0133c98062" providerId="Windows Live" clId="Web-{DCD09875-2B30-4774-8E87-9060291D4410}" dt="2020-07-15T14:34:02.491" v="5511" actId="1076"/>
          <ac:spMkLst>
            <pc:docMk/>
            <pc:sldMk cId="322414843" sldId="273"/>
            <ac:spMk id="9" creationId="{826B46C5-5174-44D6-8F43-570A1CFB146F}"/>
          </ac:spMkLst>
        </pc:spChg>
        <pc:cxnChg chg="add del mod">
          <ac:chgData name="Till Poppels" userId="db94cf0133c98062" providerId="Windows Live" clId="Web-{DCD09875-2B30-4774-8E87-9060291D4410}" dt="2020-07-14T17:52:43.023" v="154"/>
          <ac:cxnSpMkLst>
            <pc:docMk/>
            <pc:sldMk cId="322414843" sldId="273"/>
            <ac:cxnSpMk id="7" creationId="{AA6BB469-BFBD-4184-A550-94BBB85970A1}"/>
          </ac:cxnSpMkLst>
        </pc:cxnChg>
        <pc:cxnChg chg="add del mod">
          <ac:chgData name="Till Poppels" userId="db94cf0133c98062" providerId="Windows Live" clId="Web-{DCD09875-2B30-4774-8E87-9060291D4410}" dt="2020-07-14T20:14:06.438" v="1578"/>
          <ac:cxnSpMkLst>
            <pc:docMk/>
            <pc:sldMk cId="322414843" sldId="273"/>
            <ac:cxnSpMk id="8" creationId="{5E73CB7D-4A01-4F93-A5A2-66E61897F87E}"/>
          </ac:cxnSpMkLst>
        </pc:cxnChg>
      </pc:sldChg>
      <pc:sldChg chg="addSp delSp modSp new del modTransition">
        <pc:chgData name="Till Poppels" userId="db94cf0133c98062" providerId="Windows Live" clId="Web-{DCD09875-2B30-4774-8E87-9060291D4410}" dt="2020-07-15T22:01:12.016" v="6993"/>
        <pc:sldMkLst>
          <pc:docMk/>
          <pc:sldMk cId="1961618057" sldId="274"/>
        </pc:sldMkLst>
        <pc:spChg chg="mod">
          <ac:chgData name="Till Poppels" userId="db94cf0133c98062" providerId="Windows Live" clId="Web-{DCD09875-2B30-4774-8E87-9060291D4410}" dt="2020-07-14T20:04:34.829" v="1284" actId="20577"/>
          <ac:spMkLst>
            <pc:docMk/>
            <pc:sldMk cId="1961618057" sldId="274"/>
            <ac:spMk id="2" creationId="{B79FB332-E1E6-4D6B-BD19-C18F91FE0BF1}"/>
          </ac:spMkLst>
        </pc:spChg>
        <pc:spChg chg="del">
          <ac:chgData name="Till Poppels" userId="db94cf0133c98062" providerId="Windows Live" clId="Web-{DCD09875-2B30-4774-8E87-9060291D4410}" dt="2020-07-14T19:54:59.407" v="1028"/>
          <ac:spMkLst>
            <pc:docMk/>
            <pc:sldMk cId="1961618057" sldId="274"/>
            <ac:spMk id="3" creationId="{2E15EE5F-A4D6-4F1C-BF49-ABE277DC4C74}"/>
          </ac:spMkLst>
        </pc:spChg>
        <pc:spChg chg="add del mod">
          <ac:chgData name="Till Poppels" userId="db94cf0133c98062" providerId="Windows Live" clId="Web-{DCD09875-2B30-4774-8E87-9060291D4410}" dt="2020-07-15T17:06:18.695" v="6513"/>
          <ac:spMkLst>
            <pc:docMk/>
            <pc:sldMk cId="1961618057" sldId="274"/>
            <ac:spMk id="3" creationId="{DF904CEF-9E66-4A9E-9D3A-D3F0CF6CEB3F}"/>
          </ac:spMkLst>
        </pc:spChg>
        <pc:spChg chg="add mod">
          <ac:chgData name="Till Poppels" userId="db94cf0133c98062" providerId="Windows Live" clId="Web-{DCD09875-2B30-4774-8E87-9060291D4410}" dt="2020-07-14T20:05:02.110" v="1292" actId="20577"/>
          <ac:spMkLst>
            <pc:docMk/>
            <pc:sldMk cId="1961618057" sldId="274"/>
            <ac:spMk id="6" creationId="{D45E1474-B65E-4FF9-B401-F6A5BA34C69D}"/>
          </ac:spMkLst>
        </pc:spChg>
        <pc:spChg chg="add mod">
          <ac:chgData name="Till Poppels" userId="db94cf0133c98062" providerId="Windows Live" clId="Web-{DCD09875-2B30-4774-8E87-9060291D4410}" dt="2020-07-15T18:03:17.105" v="6612" actId="20577"/>
          <ac:spMkLst>
            <pc:docMk/>
            <pc:sldMk cId="1961618057" sldId="274"/>
            <ac:spMk id="7" creationId="{59A0339F-B0AA-4552-870B-EA891A2E1F1E}"/>
          </ac:spMkLst>
        </pc:spChg>
        <pc:spChg chg="add mod">
          <ac:chgData name="Till Poppels" userId="db94cf0133c98062" providerId="Windows Live" clId="Web-{DCD09875-2B30-4774-8E87-9060291D4410}" dt="2020-07-15T16:44:39.870" v="6314" actId="1076"/>
          <ac:spMkLst>
            <pc:docMk/>
            <pc:sldMk cId="1961618057" sldId="274"/>
            <ac:spMk id="8" creationId="{89431C45-8FA9-4B32-8936-52C3F89DCE34}"/>
          </ac:spMkLst>
        </pc:spChg>
        <pc:spChg chg="add del mod">
          <ac:chgData name="Till Poppels" userId="db94cf0133c98062" providerId="Windows Live" clId="Web-{DCD09875-2B30-4774-8E87-9060291D4410}" dt="2020-07-14T20:07:49.016" v="1414"/>
          <ac:spMkLst>
            <pc:docMk/>
            <pc:sldMk cId="1961618057" sldId="274"/>
            <ac:spMk id="10" creationId="{108BD778-3B85-4E3F-95B7-8DBD8061FACA}"/>
          </ac:spMkLst>
        </pc:spChg>
        <pc:spChg chg="add mod">
          <ac:chgData name="Till Poppels" userId="db94cf0133c98062" providerId="Windows Live" clId="Web-{DCD09875-2B30-4774-8E87-9060291D4410}" dt="2020-07-15T16:46:17.042" v="6319" actId="1076"/>
          <ac:spMkLst>
            <pc:docMk/>
            <pc:sldMk cId="1961618057" sldId="274"/>
            <ac:spMk id="10" creationId="{B1FE8CCD-C29C-4AA1-84AC-E307CF2AB3AB}"/>
          </ac:spMkLst>
        </pc:spChg>
        <pc:spChg chg="add mod">
          <ac:chgData name="Till Poppels" userId="db94cf0133c98062" providerId="Windows Live" clId="Web-{DCD09875-2B30-4774-8E87-9060291D4410}" dt="2020-07-15T18:03:43.995" v="6619" actId="1076"/>
          <ac:spMkLst>
            <pc:docMk/>
            <pc:sldMk cId="1961618057" sldId="274"/>
            <ac:spMk id="11" creationId="{EBEBFF9A-76A5-4480-8342-173DC3BC4041}"/>
          </ac:spMkLst>
        </pc:spChg>
        <pc:spChg chg="add mod">
          <ac:chgData name="Till Poppels" userId="db94cf0133c98062" providerId="Windows Live" clId="Web-{DCD09875-2B30-4774-8E87-9060291D4410}" dt="2020-07-15T18:03:53.308" v="6620" actId="1076"/>
          <ac:spMkLst>
            <pc:docMk/>
            <pc:sldMk cId="1961618057" sldId="274"/>
            <ac:spMk id="12" creationId="{65262CFC-A2E6-493C-AC4D-2C7B7E02D92C}"/>
          </ac:spMkLst>
        </pc:spChg>
        <pc:spChg chg="add mod">
          <ac:chgData name="Till Poppels" userId="db94cf0133c98062" providerId="Windows Live" clId="Web-{DCD09875-2B30-4774-8E87-9060291D4410}" dt="2020-07-15T16:46:32.776" v="6321" actId="1076"/>
          <ac:spMkLst>
            <pc:docMk/>
            <pc:sldMk cId="1961618057" sldId="274"/>
            <ac:spMk id="16" creationId="{EEE4853F-A91E-4296-BD0D-CF7E1213F674}"/>
          </ac:spMkLst>
        </pc:spChg>
        <pc:spChg chg="add mod">
          <ac:chgData name="Till Poppels" userId="db94cf0133c98062" providerId="Windows Live" clId="Web-{DCD09875-2B30-4774-8E87-9060291D4410}" dt="2020-07-15T16:46:24.964" v="6320" actId="1076"/>
          <ac:spMkLst>
            <pc:docMk/>
            <pc:sldMk cId="1961618057" sldId="274"/>
            <ac:spMk id="18" creationId="{7883C19F-4801-4751-8698-575245274A77}"/>
          </ac:spMkLst>
        </pc:spChg>
        <pc:spChg chg="add mod">
          <ac:chgData name="Till Poppels" userId="db94cf0133c98062" providerId="Windows Live" clId="Web-{DCD09875-2B30-4774-8E87-9060291D4410}" dt="2020-07-15T16:46:39.823" v="6322" actId="1076"/>
          <ac:spMkLst>
            <pc:docMk/>
            <pc:sldMk cId="1961618057" sldId="274"/>
            <ac:spMk id="20" creationId="{1EED9B11-C365-43EC-811C-4364120F01C1}"/>
          </ac:spMkLst>
        </pc:spChg>
        <pc:spChg chg="add mod">
          <ac:chgData name="Till Poppels" userId="db94cf0133c98062" providerId="Windows Live" clId="Web-{DCD09875-2B30-4774-8E87-9060291D4410}" dt="2020-07-15T17:49:56.029" v="6591" actId="1076"/>
          <ac:spMkLst>
            <pc:docMk/>
            <pc:sldMk cId="1961618057" sldId="274"/>
            <ac:spMk id="22" creationId="{94C42B18-93E2-4EAD-8911-D86074207226}"/>
          </ac:spMkLst>
        </pc:spChg>
        <pc:picChg chg="add del mod ord">
          <ac:chgData name="Till Poppels" userId="db94cf0133c98062" providerId="Windows Live" clId="Web-{DCD09875-2B30-4774-8E87-9060291D4410}" dt="2020-07-15T21:38:19.344" v="6733"/>
          <ac:picMkLst>
            <pc:docMk/>
            <pc:sldMk cId="1961618057" sldId="274"/>
            <ac:picMk id="9" creationId="{01F09A8D-78B4-4BC1-9E6C-5EBD29C71681}"/>
          </ac:picMkLst>
        </pc:picChg>
      </pc:sldChg>
      <pc:sldChg chg="modSp add del replId">
        <pc:chgData name="Till Poppels" userId="db94cf0133c98062" providerId="Windows Live" clId="Web-{DCD09875-2B30-4774-8E87-9060291D4410}" dt="2020-07-14T19:52:54.641" v="935"/>
        <pc:sldMkLst>
          <pc:docMk/>
          <pc:sldMk cId="3419789009" sldId="274"/>
        </pc:sldMkLst>
        <pc:spChg chg="mod">
          <ac:chgData name="Till Poppels" userId="db94cf0133c98062" providerId="Windows Live" clId="Web-{DCD09875-2B30-4774-8E87-9060291D4410}" dt="2020-07-14T18:11:51.233" v="679" actId="20577"/>
          <ac:spMkLst>
            <pc:docMk/>
            <pc:sldMk cId="3419789009" sldId="274"/>
            <ac:spMk id="3" creationId="{8AF6C1E1-8C99-4B34-95F2-BFEF317C1395}"/>
          </ac:spMkLst>
        </pc:spChg>
        <pc:spChg chg="mod">
          <ac:chgData name="Till Poppels" userId="db94cf0133c98062" providerId="Windows Live" clId="Web-{DCD09875-2B30-4774-8E87-9060291D4410}" dt="2020-07-14T19:18:53.029" v="895" actId="20577"/>
          <ac:spMkLst>
            <pc:docMk/>
            <pc:sldMk cId="3419789009" sldId="274"/>
            <ac:spMk id="9" creationId="{826B46C5-5174-44D6-8F43-570A1CFB146F}"/>
          </ac:spMkLst>
        </pc:spChg>
      </pc:sldChg>
      <pc:sldChg chg="addSp delSp modSp add replId addAnim delAnim modAnim">
        <pc:chgData name="Till Poppels" userId="db94cf0133c98062" providerId="Windows Live" clId="Web-{DCD09875-2B30-4774-8E87-9060291D4410}" dt="2020-07-15T22:08:35.501" v="7187"/>
        <pc:sldMkLst>
          <pc:docMk/>
          <pc:sldMk cId="2112051213" sldId="275"/>
        </pc:sldMkLst>
        <pc:spChg chg="mod">
          <ac:chgData name="Till Poppels" userId="db94cf0133c98062" providerId="Windows Live" clId="Web-{DCD09875-2B30-4774-8E87-9060291D4410}" dt="2020-07-15T16:59:44.320" v="6501" actId="20577"/>
          <ac:spMkLst>
            <pc:docMk/>
            <pc:sldMk cId="2112051213" sldId="275"/>
            <ac:spMk id="2" creationId="{97F76E13-DBBA-47FB-8145-9B69E762F613}"/>
          </ac:spMkLst>
        </pc:spChg>
        <pc:spChg chg="del mod">
          <ac:chgData name="Till Poppels" userId="db94cf0133c98062" providerId="Windows Live" clId="Web-{DCD09875-2B30-4774-8E87-9060291D4410}" dt="2020-07-14T20:57:58.704" v="3400"/>
          <ac:spMkLst>
            <pc:docMk/>
            <pc:sldMk cId="2112051213" sldId="275"/>
            <ac:spMk id="3" creationId="{8AF6C1E1-8C99-4B34-95F2-BFEF317C1395}"/>
          </ac:spMkLst>
        </pc:spChg>
        <pc:spChg chg="add mod">
          <ac:chgData name="Till Poppels" userId="db94cf0133c98062" providerId="Windows Live" clId="Web-{DCD09875-2B30-4774-8E87-9060291D4410}" dt="2020-07-15T17:08:40.412" v="6531" actId="20577"/>
          <ac:spMkLst>
            <pc:docMk/>
            <pc:sldMk cId="2112051213" sldId="275"/>
            <ac:spMk id="3" creationId="{91705882-B05F-412F-931B-4CBED94C6842}"/>
          </ac:spMkLst>
        </pc:spChg>
        <pc:spChg chg="del">
          <ac:chgData name="Till Poppels" userId="db94cf0133c98062" providerId="Windows Live" clId="Web-{DCD09875-2B30-4774-8E87-9060291D4410}" dt="2020-07-14T20:14:10.938" v="1581"/>
          <ac:spMkLst>
            <pc:docMk/>
            <pc:sldMk cId="2112051213" sldId="275"/>
            <ac:spMk id="6" creationId="{41FB6A17-F73A-48B4-A177-75AFB193D498}"/>
          </ac:spMkLst>
        </pc:spChg>
        <pc:spChg chg="add">
          <ac:chgData name="Till Poppels" userId="db94cf0133c98062" providerId="Windows Live" clId="Web-{DCD09875-2B30-4774-8E87-9060291D4410}" dt="2020-07-15T16:59:03.117" v="6456"/>
          <ac:spMkLst>
            <pc:docMk/>
            <pc:sldMk cId="2112051213" sldId="275"/>
            <ac:spMk id="6" creationId="{AF36F817-B161-4D17-B882-9B86350102F7}"/>
          </ac:spMkLst>
        </pc:spChg>
        <pc:spChg chg="add del mod">
          <ac:chgData name="Till Poppels" userId="db94cf0133c98062" providerId="Windows Live" clId="Web-{DCD09875-2B30-4774-8E87-9060291D4410}" dt="2020-07-15T16:59:02.414" v="6454"/>
          <ac:spMkLst>
            <pc:docMk/>
            <pc:sldMk cId="2112051213" sldId="275"/>
            <ac:spMk id="7" creationId="{2D81014D-C17C-438B-A937-7D4348C8762E}"/>
          </ac:spMkLst>
        </pc:spChg>
        <pc:spChg chg="del mod">
          <ac:chgData name="Till Poppels" userId="db94cf0133c98062" providerId="Windows Live" clId="Web-{DCD09875-2B30-4774-8E87-9060291D4410}" dt="2020-07-15T16:58:39.649" v="6453"/>
          <ac:spMkLst>
            <pc:docMk/>
            <pc:sldMk cId="2112051213" sldId="275"/>
            <ac:spMk id="9" creationId="{826B46C5-5174-44D6-8F43-570A1CFB146F}"/>
          </ac:spMkLst>
        </pc:spChg>
        <pc:spChg chg="add del mod">
          <ac:chgData name="Till Poppels" userId="db94cf0133c98062" providerId="Windows Live" clId="Web-{DCD09875-2B30-4774-8E87-9060291D4410}" dt="2020-07-14T20:58:18.454" v="3405"/>
          <ac:spMkLst>
            <pc:docMk/>
            <pc:sldMk cId="2112051213" sldId="275"/>
            <ac:spMk id="12" creationId="{A56056D8-43E3-4F22-A4D9-9C6882F55C9D}"/>
          </ac:spMkLst>
        </pc:spChg>
        <pc:spChg chg="add">
          <ac:chgData name="Till Poppels" userId="db94cf0133c98062" providerId="Windows Live" clId="Web-{DCD09875-2B30-4774-8E87-9060291D4410}" dt="2020-07-15T16:59:03.148" v="6457"/>
          <ac:spMkLst>
            <pc:docMk/>
            <pc:sldMk cId="2112051213" sldId="275"/>
            <ac:spMk id="12" creationId="{B6494CE0-2EFF-4259-8F77-87BE88926E87}"/>
          </ac:spMkLst>
        </pc:spChg>
        <pc:cxnChg chg="del">
          <ac:chgData name="Till Poppels" userId="db94cf0133c98062" providerId="Windows Live" clId="Web-{DCD09875-2B30-4774-8E87-9060291D4410}" dt="2020-07-14T20:14:10.938" v="1580"/>
          <ac:cxnSpMkLst>
            <pc:docMk/>
            <pc:sldMk cId="2112051213" sldId="275"/>
            <ac:cxnSpMk id="8" creationId="{5E73CB7D-4A01-4F93-A5A2-66E61897F87E}"/>
          </ac:cxnSpMkLst>
        </pc:cxnChg>
      </pc:sldChg>
      <pc:sldChg chg="addSp delSp modSp new addAnim delAnim modAnim">
        <pc:chgData name="Till Poppels" userId="db94cf0133c98062" providerId="Windows Live" clId="Web-{DCD09875-2B30-4774-8E87-9060291D4410}" dt="2020-07-15T22:20:54.344" v="7243" actId="20577"/>
        <pc:sldMkLst>
          <pc:docMk/>
          <pc:sldMk cId="4061060407" sldId="276"/>
        </pc:sldMkLst>
        <pc:spChg chg="mod">
          <ac:chgData name="Till Poppels" userId="db94cf0133c98062" providerId="Windows Live" clId="Web-{DCD09875-2B30-4774-8E87-9060291D4410}" dt="2020-07-15T17:09:15.756" v="6578" actId="20577"/>
          <ac:spMkLst>
            <pc:docMk/>
            <pc:sldMk cId="4061060407" sldId="276"/>
            <ac:spMk id="2" creationId="{F020BCBC-5253-4EAF-A71E-6F4EF2368CB7}"/>
          </ac:spMkLst>
        </pc:spChg>
        <pc:spChg chg="add del mod">
          <ac:chgData name="Till Poppels" userId="db94cf0133c98062" providerId="Windows Live" clId="Web-{DCD09875-2B30-4774-8E87-9060291D4410}" dt="2020-07-15T14:22:13.165" v="5293"/>
          <ac:spMkLst>
            <pc:docMk/>
            <pc:sldMk cId="4061060407" sldId="276"/>
            <ac:spMk id="5" creationId="{C598BD74-B890-4E55-91F3-9185575202DD}"/>
          </ac:spMkLst>
        </pc:spChg>
        <pc:spChg chg="add del mod">
          <ac:chgData name="Till Poppels" userId="db94cf0133c98062" providerId="Windows Live" clId="Web-{DCD09875-2B30-4774-8E87-9060291D4410}" dt="2020-07-15T14:23:55.665" v="5402"/>
          <ac:spMkLst>
            <pc:docMk/>
            <pc:sldMk cId="4061060407" sldId="276"/>
            <ac:spMk id="6" creationId="{A20DA91C-AC2C-4720-92DC-FBE53D3DE5A0}"/>
          </ac:spMkLst>
        </pc:spChg>
        <pc:spChg chg="add mod">
          <ac:chgData name="Till Poppels" userId="db94cf0133c98062" providerId="Windows Live" clId="Web-{DCD09875-2B30-4774-8E87-9060291D4410}" dt="2020-07-15T14:34:25.850" v="5516" actId="20577"/>
          <ac:spMkLst>
            <pc:docMk/>
            <pc:sldMk cId="4061060407" sldId="276"/>
            <ac:spMk id="7" creationId="{852D9506-2BCF-4E9F-A3CD-A03BD8F2EF07}"/>
          </ac:spMkLst>
        </pc:spChg>
        <pc:spChg chg="add mod">
          <ac:chgData name="Till Poppels" userId="db94cf0133c98062" providerId="Windows Live" clId="Web-{DCD09875-2B30-4774-8E87-9060291D4410}" dt="2020-07-15T22:20:54.344" v="7243" actId="20577"/>
          <ac:spMkLst>
            <pc:docMk/>
            <pc:sldMk cId="4061060407" sldId="276"/>
            <ac:spMk id="8" creationId="{876241B6-31AE-4004-BC48-61E0B691284F}"/>
          </ac:spMkLst>
        </pc:spChg>
        <pc:spChg chg="add del mod">
          <ac:chgData name="Till Poppels" userId="db94cf0133c98062" providerId="Windows Live" clId="Web-{DCD09875-2B30-4774-8E87-9060291D4410}" dt="2020-07-15T21:45:01.656" v="6776"/>
          <ac:spMkLst>
            <pc:docMk/>
            <pc:sldMk cId="4061060407" sldId="276"/>
            <ac:spMk id="9" creationId="{8660F2E8-CC10-457B-A8F4-0260A8E88182}"/>
          </ac:spMkLst>
        </pc:spChg>
        <pc:spChg chg="add mod">
          <ac:chgData name="Till Poppels" userId="db94cf0133c98062" providerId="Windows Live" clId="Web-{DCD09875-2B30-4774-8E87-9060291D4410}" dt="2020-07-15T21:44:15.531" v="6773" actId="1076"/>
          <ac:spMkLst>
            <pc:docMk/>
            <pc:sldMk cId="4061060407" sldId="276"/>
            <ac:spMk id="10" creationId="{79BCB0F1-12E8-4C3D-B73C-48FED4ED6B1D}"/>
          </ac:spMkLst>
        </pc:spChg>
        <pc:grpChg chg="add mod">
          <ac:chgData name="Till Poppels" userId="db94cf0133c98062" providerId="Windows Live" clId="Web-{DCD09875-2B30-4774-8E87-9060291D4410}" dt="2020-07-15T21:45:15.266" v="6778" actId="1076"/>
          <ac:grpSpMkLst>
            <pc:docMk/>
            <pc:sldMk cId="4061060407" sldId="276"/>
            <ac:grpSpMk id="11" creationId="{BB9AD40E-36D1-43B8-AFA4-F94C6438BE73}"/>
          </ac:grpSpMkLst>
        </pc:grpChg>
        <pc:picChg chg="add del mod">
          <ac:chgData name="Till Poppels" userId="db94cf0133c98062" providerId="Windows Live" clId="Web-{DCD09875-2B30-4774-8E87-9060291D4410}" dt="2020-07-15T21:41:01.969" v="6741"/>
          <ac:picMkLst>
            <pc:docMk/>
            <pc:sldMk cId="4061060407" sldId="276"/>
            <ac:picMk id="5" creationId="{7419B197-1A7F-46C6-AB94-632B187D6013}"/>
          </ac:picMkLst>
        </pc:picChg>
        <pc:picChg chg="add mod">
          <ac:chgData name="Till Poppels" userId="db94cf0133c98062" providerId="Windows Live" clId="Web-{DCD09875-2B30-4774-8E87-9060291D4410}" dt="2020-07-15T21:43:07.969" v="6746" actId="14100"/>
          <ac:picMkLst>
            <pc:docMk/>
            <pc:sldMk cId="4061060407" sldId="276"/>
            <ac:picMk id="6" creationId="{7C40AAB1-8DC1-47BF-8B16-CD46ED7866BD}"/>
          </ac:picMkLst>
        </pc:picChg>
      </pc:sldChg>
      <pc:sldChg chg="modSp add del ord replId">
        <pc:chgData name="Till Poppels" userId="db94cf0133c98062" providerId="Windows Live" clId="Web-{DCD09875-2B30-4774-8E87-9060291D4410}" dt="2020-07-15T23:50:34.534" v="7820"/>
        <pc:sldMkLst>
          <pc:docMk/>
          <pc:sldMk cId="1174593147" sldId="277"/>
        </pc:sldMkLst>
        <pc:spChg chg="mod">
          <ac:chgData name="Till Poppels" userId="db94cf0133c98062" providerId="Windows Live" clId="Web-{DCD09875-2B30-4774-8E87-9060291D4410}" dt="2020-07-14T20:43:20.017" v="2767" actId="20577"/>
          <ac:spMkLst>
            <pc:docMk/>
            <pc:sldMk cId="1174593147" sldId="277"/>
            <ac:spMk id="2" creationId="{A9ECFF36-EAC1-4A56-9255-FD6BC3E1E544}"/>
          </ac:spMkLst>
        </pc:spChg>
        <pc:spChg chg="mod">
          <ac:chgData name="Till Poppels" userId="db94cf0133c98062" providerId="Windows Live" clId="Web-{DCD09875-2B30-4774-8E87-9060291D4410}" dt="2020-07-14T22:16:19.645" v="4893" actId="20577"/>
          <ac:spMkLst>
            <pc:docMk/>
            <pc:sldMk cId="1174593147" sldId="277"/>
            <ac:spMk id="3" creationId="{83BAEEE0-9211-43C3-9072-050F247D2DEA}"/>
          </ac:spMkLst>
        </pc:spChg>
      </pc:sldChg>
      <pc:sldChg chg="addSp delSp modSp new modTransition addAnim delAnim modAnim">
        <pc:chgData name="Till Poppels" userId="db94cf0133c98062" providerId="Windows Live" clId="Web-{DCD09875-2B30-4774-8E87-9060291D4410}" dt="2020-07-15T23:27:38.816" v="7632" actId="1076"/>
        <pc:sldMkLst>
          <pc:docMk/>
          <pc:sldMk cId="3808824383" sldId="278"/>
        </pc:sldMkLst>
        <pc:spChg chg="mod">
          <ac:chgData name="Till Poppels" userId="db94cf0133c98062" providerId="Windows Live" clId="Web-{DCD09875-2B30-4774-8E87-9060291D4410}" dt="2020-07-15T23:08:36.267" v="7528" actId="20577"/>
          <ac:spMkLst>
            <pc:docMk/>
            <pc:sldMk cId="3808824383" sldId="278"/>
            <ac:spMk id="2" creationId="{7A74ECE3-AC8C-43A8-BABC-7A860DEC9678}"/>
          </ac:spMkLst>
        </pc:spChg>
        <pc:spChg chg="del mod">
          <ac:chgData name="Till Poppels" userId="db94cf0133c98062" providerId="Windows Live" clId="Web-{DCD09875-2B30-4774-8E87-9060291D4410}" dt="2020-07-15T22:55:13.970" v="7423"/>
          <ac:spMkLst>
            <pc:docMk/>
            <pc:sldMk cId="3808824383" sldId="278"/>
            <ac:spMk id="3" creationId="{910B0897-7C52-4467-A7EC-A7CDFC08DF35}"/>
          </ac:spMkLst>
        </pc:spChg>
        <pc:spChg chg="add del mod">
          <ac:chgData name="Till Poppels" userId="db94cf0133c98062" providerId="Windows Live" clId="Web-{DCD09875-2B30-4774-8E87-9060291D4410}" dt="2020-07-15T22:47:18.079" v="7270"/>
          <ac:spMkLst>
            <pc:docMk/>
            <pc:sldMk cId="3808824383" sldId="278"/>
            <ac:spMk id="6" creationId="{A5C8A671-C35A-4584-A58F-68F4DB0C76ED}"/>
          </ac:spMkLst>
        </pc:spChg>
        <pc:spChg chg="add del mod">
          <ac:chgData name="Till Poppels" userId="db94cf0133c98062" providerId="Windows Live" clId="Web-{DCD09875-2B30-4774-8E87-9060291D4410}" dt="2020-07-15T15:51:08.100" v="5998"/>
          <ac:spMkLst>
            <pc:docMk/>
            <pc:sldMk cId="3808824383" sldId="278"/>
            <ac:spMk id="10" creationId="{0C8BEA81-9FFA-4468-83E3-46A088A4D1D3}"/>
          </ac:spMkLst>
        </pc:spChg>
        <pc:spChg chg="add del mod">
          <ac:chgData name="Till Poppels" userId="db94cf0133c98062" providerId="Windows Live" clId="Web-{DCD09875-2B30-4774-8E87-9060291D4410}" dt="2020-07-15T22:55:17.658" v="7424"/>
          <ac:spMkLst>
            <pc:docMk/>
            <pc:sldMk cId="3808824383" sldId="278"/>
            <ac:spMk id="10" creationId="{FB75A770-E071-412C-94AF-E5764AE16E22}"/>
          </ac:spMkLst>
        </pc:spChg>
        <pc:spChg chg="add del mod">
          <ac:chgData name="Till Poppels" userId="db94cf0133c98062" providerId="Windows Live" clId="Web-{DCD09875-2B30-4774-8E87-9060291D4410}" dt="2020-07-15T15:58:30.051" v="6092"/>
          <ac:spMkLst>
            <pc:docMk/>
            <pc:sldMk cId="3808824383" sldId="278"/>
            <ac:spMk id="11" creationId="{F6FFAE7E-31AA-4F21-8836-36889044C792}"/>
          </ac:spMkLst>
        </pc:spChg>
        <pc:spChg chg="add del mod">
          <ac:chgData name="Till Poppels" userId="db94cf0133c98062" providerId="Windows Live" clId="Web-{DCD09875-2B30-4774-8E87-9060291D4410}" dt="2020-07-15T15:58:30.051" v="6091"/>
          <ac:spMkLst>
            <pc:docMk/>
            <pc:sldMk cId="3808824383" sldId="278"/>
            <ac:spMk id="12" creationId="{4140AB46-CE6F-40CB-99BC-D90DA6EA6FF7}"/>
          </ac:spMkLst>
        </pc:spChg>
        <pc:spChg chg="add del mod">
          <ac:chgData name="Till Poppels" userId="db94cf0133c98062" providerId="Windows Live" clId="Web-{DCD09875-2B30-4774-8E87-9060291D4410}" dt="2020-07-15T15:58:30.051" v="6090"/>
          <ac:spMkLst>
            <pc:docMk/>
            <pc:sldMk cId="3808824383" sldId="278"/>
            <ac:spMk id="13" creationId="{1C0E3CB3-6D08-47D6-A36B-A6961A89CA50}"/>
          </ac:spMkLst>
        </pc:spChg>
        <pc:spChg chg="add del mod">
          <ac:chgData name="Till Poppels" userId="db94cf0133c98062" providerId="Windows Live" clId="Web-{DCD09875-2B30-4774-8E87-9060291D4410}" dt="2020-07-15T15:58:30.051" v="6089"/>
          <ac:spMkLst>
            <pc:docMk/>
            <pc:sldMk cId="3808824383" sldId="278"/>
            <ac:spMk id="14" creationId="{D229F283-6498-4328-9239-A475752A678C}"/>
          </ac:spMkLst>
        </pc:spChg>
        <pc:spChg chg="add del mod">
          <ac:chgData name="Till Poppels" userId="db94cf0133c98062" providerId="Windows Live" clId="Web-{DCD09875-2B30-4774-8E87-9060291D4410}" dt="2020-07-15T22:55:31.204" v="7433"/>
          <ac:spMkLst>
            <pc:docMk/>
            <pc:sldMk cId="3808824383" sldId="278"/>
            <ac:spMk id="15" creationId="{10277EED-1976-419D-8217-60C388A6D21C}"/>
          </ac:spMkLst>
        </pc:spChg>
        <pc:spChg chg="add del mod">
          <ac:chgData name="Till Poppels" userId="db94cf0133c98062" providerId="Windows Live" clId="Web-{DCD09875-2B30-4774-8E87-9060291D4410}" dt="2020-07-15T22:55:31.204" v="7432"/>
          <ac:spMkLst>
            <pc:docMk/>
            <pc:sldMk cId="3808824383" sldId="278"/>
            <ac:spMk id="16" creationId="{34ED68B2-28AB-43EB-A374-9FF0167EEEF4}"/>
          </ac:spMkLst>
        </pc:spChg>
        <pc:spChg chg="add del mod">
          <ac:chgData name="Till Poppels" userId="db94cf0133c98062" providerId="Windows Live" clId="Web-{DCD09875-2B30-4774-8E87-9060291D4410}" dt="2020-07-15T22:55:31.189" v="7431"/>
          <ac:spMkLst>
            <pc:docMk/>
            <pc:sldMk cId="3808824383" sldId="278"/>
            <ac:spMk id="17" creationId="{2FFD93A2-4124-4CA4-94A8-C84741935706}"/>
          </ac:spMkLst>
        </pc:spChg>
        <pc:spChg chg="add del mod">
          <ac:chgData name="Till Poppels" userId="db94cf0133c98062" providerId="Windows Live" clId="Web-{DCD09875-2B30-4774-8E87-9060291D4410}" dt="2020-07-15T22:55:31.189" v="7430"/>
          <ac:spMkLst>
            <pc:docMk/>
            <pc:sldMk cId="3808824383" sldId="278"/>
            <ac:spMk id="18" creationId="{3D4C7434-2054-420C-8BCD-1D5EBBF03D43}"/>
          </ac:spMkLst>
        </pc:spChg>
        <pc:spChg chg="add del mod">
          <ac:chgData name="Till Poppels" userId="db94cf0133c98062" providerId="Windows Live" clId="Web-{DCD09875-2B30-4774-8E87-9060291D4410}" dt="2020-07-15T22:55:31.189" v="7429"/>
          <ac:spMkLst>
            <pc:docMk/>
            <pc:sldMk cId="3808824383" sldId="278"/>
            <ac:spMk id="19" creationId="{0614951B-BC4A-4009-8A92-2E0E841FCE94}"/>
          </ac:spMkLst>
        </pc:spChg>
        <pc:spChg chg="add del mod">
          <ac:chgData name="Till Poppels" userId="db94cf0133c98062" providerId="Windows Live" clId="Web-{DCD09875-2B30-4774-8E87-9060291D4410}" dt="2020-07-15T22:55:31.189" v="7428"/>
          <ac:spMkLst>
            <pc:docMk/>
            <pc:sldMk cId="3808824383" sldId="278"/>
            <ac:spMk id="20" creationId="{CC8A06E7-389A-45AD-B251-383A95BB0588}"/>
          </ac:spMkLst>
        </pc:spChg>
        <pc:spChg chg="add del mod">
          <ac:chgData name="Till Poppels" userId="db94cf0133c98062" providerId="Windows Live" clId="Web-{DCD09875-2B30-4774-8E87-9060291D4410}" dt="2020-07-15T22:55:31.189" v="7427"/>
          <ac:spMkLst>
            <pc:docMk/>
            <pc:sldMk cId="3808824383" sldId="278"/>
            <ac:spMk id="21" creationId="{9C015D0F-52B7-4A0D-B965-598D8FCB6FF7}"/>
          </ac:spMkLst>
        </pc:spChg>
        <pc:spChg chg="add del mod">
          <ac:chgData name="Till Poppels" userId="db94cf0133c98062" providerId="Windows Live" clId="Web-{DCD09875-2B30-4774-8E87-9060291D4410}" dt="2020-07-15T22:55:31.189" v="7426"/>
          <ac:spMkLst>
            <pc:docMk/>
            <pc:sldMk cId="3808824383" sldId="278"/>
            <ac:spMk id="22" creationId="{BA1AFDDC-48D8-4D3E-82AB-C958D93D5242}"/>
          </ac:spMkLst>
        </pc:spChg>
        <pc:spChg chg="add mod">
          <ac:chgData name="Till Poppels" userId="db94cf0133c98062" providerId="Windows Live" clId="Web-{DCD09875-2B30-4774-8E87-9060291D4410}" dt="2020-07-15T23:24:14.097" v="7628" actId="1076"/>
          <ac:spMkLst>
            <pc:docMk/>
            <pc:sldMk cId="3808824383" sldId="278"/>
            <ac:spMk id="35" creationId="{672606E8-AFBD-4C0B-A2EF-A49A6C509CAE}"/>
          </ac:spMkLst>
        </pc:spChg>
        <pc:grpChg chg="add mod ord">
          <ac:chgData name="Till Poppels" userId="db94cf0133c98062" providerId="Windows Live" clId="Web-{DCD09875-2B30-4774-8E87-9060291D4410}" dt="2020-07-15T23:27:38.769" v="7631" actId="1076"/>
          <ac:grpSpMkLst>
            <pc:docMk/>
            <pc:sldMk cId="3808824383" sldId="278"/>
            <ac:grpSpMk id="14" creationId="{60B8BD88-F613-44BA-95D8-689FD0A7F0E5}"/>
          </ac:grpSpMkLst>
        </pc:grpChg>
        <pc:grpChg chg="add mod">
          <ac:chgData name="Till Poppels" userId="db94cf0133c98062" providerId="Windows Live" clId="Web-{DCD09875-2B30-4774-8E87-9060291D4410}" dt="2020-07-15T23:27:38.816" v="7632" actId="1076"/>
          <ac:grpSpMkLst>
            <pc:docMk/>
            <pc:sldMk cId="3808824383" sldId="278"/>
            <ac:grpSpMk id="33" creationId="{B7BB85A3-4BE2-435A-982F-04FAE94BDDE2}"/>
          </ac:grpSpMkLst>
        </pc:grpChg>
        <pc:graphicFrameChg chg="add mod ord modGraphic">
          <ac:chgData name="Till Poppels" userId="db94cf0133c98062" providerId="Windows Live" clId="Web-{DCD09875-2B30-4774-8E87-9060291D4410}" dt="2020-07-15T23:27:38.753" v="7630" actId="1076"/>
          <ac:graphicFrameMkLst>
            <pc:docMk/>
            <pc:sldMk cId="3808824383" sldId="278"/>
            <ac:graphicFrameMk id="8" creationId="{F9A810C1-67A8-480E-8FCE-090BD87E5E63}"/>
          </ac:graphicFrameMkLst>
        </pc:graphicFrameChg>
        <pc:picChg chg="add mod">
          <ac:chgData name="Till Poppels" userId="db94cf0133c98062" providerId="Windows Live" clId="Web-{DCD09875-2B30-4774-8E87-9060291D4410}" dt="2020-07-15T23:09:53.470" v="7535" actId="1076"/>
          <ac:picMkLst>
            <pc:docMk/>
            <pc:sldMk cId="3808824383" sldId="278"/>
            <ac:picMk id="7" creationId="{21DA419C-EF5C-4839-A8DE-06D125D56300}"/>
          </ac:picMkLst>
        </pc:picChg>
        <pc:picChg chg="add del mod ord">
          <ac:chgData name="Till Poppels" userId="db94cf0133c98062" providerId="Windows Live" clId="Web-{DCD09875-2B30-4774-8E87-9060291D4410}" dt="2020-07-15T15:27:07.245" v="5955"/>
          <ac:picMkLst>
            <pc:docMk/>
            <pc:sldMk cId="3808824383" sldId="278"/>
            <ac:picMk id="9" creationId="{C25BB40E-195D-4702-9C9E-1C782165E746}"/>
          </ac:picMkLst>
        </pc:picChg>
        <pc:picChg chg="add del mod">
          <ac:chgData name="Till Poppels" userId="db94cf0133c98062" providerId="Windows Live" clId="Web-{DCD09875-2B30-4774-8E87-9060291D4410}" dt="2020-07-15T23:12:13.923" v="7538"/>
          <ac:picMkLst>
            <pc:docMk/>
            <pc:sldMk cId="3808824383" sldId="278"/>
            <ac:picMk id="11" creationId="{8875BFF8-E224-437E-80ED-20C80E1B792E}"/>
          </ac:picMkLst>
        </pc:picChg>
        <pc:picChg chg="add mod">
          <ac:chgData name="Till Poppels" userId="db94cf0133c98062" providerId="Windows Live" clId="Web-{DCD09875-2B30-4774-8E87-9060291D4410}" dt="2020-07-15T23:16:13.861" v="7565" actId="1076"/>
          <ac:picMkLst>
            <pc:docMk/>
            <pc:sldMk cId="3808824383" sldId="278"/>
            <ac:picMk id="12" creationId="{D48ACC9E-D626-4BD4-8DF7-DF96C61406BA}"/>
          </ac:picMkLst>
        </pc:picChg>
        <pc:picChg chg="add mod">
          <ac:chgData name="Till Poppels" userId="db94cf0133c98062" providerId="Windows Live" clId="Web-{DCD09875-2B30-4774-8E87-9060291D4410}" dt="2020-07-15T23:18:00.501" v="7578" actId="1076"/>
          <ac:picMkLst>
            <pc:docMk/>
            <pc:sldMk cId="3808824383" sldId="278"/>
            <ac:picMk id="13" creationId="{BE3EA5BA-B0A5-44B4-AD61-CAF2782C516F}"/>
          </ac:picMkLst>
        </pc:picChg>
        <pc:picChg chg="add mod">
          <ac:chgData name="Till Poppels" userId="db94cf0133c98062" providerId="Windows Live" clId="Web-{DCD09875-2B30-4774-8E87-9060291D4410}" dt="2020-07-15T23:16:13.876" v="7566" actId="1076"/>
          <ac:picMkLst>
            <pc:docMk/>
            <pc:sldMk cId="3808824383" sldId="278"/>
            <ac:picMk id="23" creationId="{567DD771-A241-43E0-BE2E-AAAF83F52094}"/>
          </ac:picMkLst>
        </pc:picChg>
        <pc:picChg chg="add mod">
          <ac:chgData name="Till Poppels" userId="db94cf0133c98062" providerId="Windows Live" clId="Web-{DCD09875-2B30-4774-8E87-9060291D4410}" dt="2020-07-15T23:16:13.892" v="7567" actId="1076"/>
          <ac:picMkLst>
            <pc:docMk/>
            <pc:sldMk cId="3808824383" sldId="278"/>
            <ac:picMk id="24" creationId="{73842F61-B6B3-44FA-815D-4391A8A5FD61}"/>
          </ac:picMkLst>
        </pc:picChg>
        <pc:picChg chg="add mod">
          <ac:chgData name="Till Poppels" userId="db94cf0133c98062" providerId="Windows Live" clId="Web-{DCD09875-2B30-4774-8E87-9060291D4410}" dt="2020-07-15T23:16:13.907" v="7568" actId="1076"/>
          <ac:picMkLst>
            <pc:docMk/>
            <pc:sldMk cId="3808824383" sldId="278"/>
            <ac:picMk id="25" creationId="{6E35DDE3-2106-4BE8-BB10-11490D8D73F9}"/>
          </ac:picMkLst>
        </pc:picChg>
        <pc:picChg chg="add mod">
          <ac:chgData name="Till Poppels" userId="db94cf0133c98062" providerId="Windows Live" clId="Web-{DCD09875-2B30-4774-8E87-9060291D4410}" dt="2020-07-15T23:16:13.923" v="7569" actId="1076"/>
          <ac:picMkLst>
            <pc:docMk/>
            <pc:sldMk cId="3808824383" sldId="278"/>
            <ac:picMk id="26" creationId="{0AB2EE33-A8B9-4531-A972-40AEB1374AA4}"/>
          </ac:picMkLst>
        </pc:picChg>
        <pc:picChg chg="add mod">
          <ac:chgData name="Till Poppels" userId="db94cf0133c98062" providerId="Windows Live" clId="Web-{DCD09875-2B30-4774-8E87-9060291D4410}" dt="2020-07-15T23:16:13.939" v="7570" actId="1076"/>
          <ac:picMkLst>
            <pc:docMk/>
            <pc:sldMk cId="3808824383" sldId="278"/>
            <ac:picMk id="27" creationId="{6360AF7A-444B-4509-A19D-DA7D69E65096}"/>
          </ac:picMkLst>
        </pc:picChg>
        <pc:picChg chg="add mod">
          <ac:chgData name="Till Poppels" userId="db94cf0133c98062" providerId="Windows Live" clId="Web-{DCD09875-2B30-4774-8E87-9060291D4410}" dt="2020-07-15T23:16:13.954" v="7571" actId="1076"/>
          <ac:picMkLst>
            <pc:docMk/>
            <pc:sldMk cId="3808824383" sldId="278"/>
            <ac:picMk id="28" creationId="{ED1CD9A5-0C65-49A8-8139-95B8B241A81B}"/>
          </ac:picMkLst>
        </pc:picChg>
        <pc:picChg chg="add mod">
          <ac:chgData name="Till Poppels" userId="db94cf0133c98062" providerId="Windows Live" clId="Web-{DCD09875-2B30-4774-8E87-9060291D4410}" dt="2020-07-15T23:16:13.970" v="7572" actId="1076"/>
          <ac:picMkLst>
            <pc:docMk/>
            <pc:sldMk cId="3808824383" sldId="278"/>
            <ac:picMk id="29" creationId="{A2DF9D12-9EED-44DB-A697-D413DE5827E3}"/>
          </ac:picMkLst>
        </pc:picChg>
        <pc:picChg chg="add mod">
          <ac:chgData name="Till Poppels" userId="db94cf0133c98062" providerId="Windows Live" clId="Web-{DCD09875-2B30-4774-8E87-9060291D4410}" dt="2020-07-15T23:18:07.579" v="7580" actId="1076"/>
          <ac:picMkLst>
            <pc:docMk/>
            <pc:sldMk cId="3808824383" sldId="278"/>
            <ac:picMk id="30" creationId="{FE303E9F-6841-401E-B451-09D0BDBA2F5A}"/>
          </ac:picMkLst>
        </pc:picChg>
        <pc:picChg chg="add mod">
          <ac:chgData name="Till Poppels" userId="db94cf0133c98062" providerId="Windows Live" clId="Web-{DCD09875-2B30-4774-8E87-9060291D4410}" dt="2020-07-15T23:18:12.814" v="7582" actId="1076"/>
          <ac:picMkLst>
            <pc:docMk/>
            <pc:sldMk cId="3808824383" sldId="278"/>
            <ac:picMk id="31" creationId="{D1BCB3D1-8C91-4BAC-A383-09700AAC1FE2}"/>
          </ac:picMkLst>
        </pc:picChg>
        <pc:picChg chg="add mod">
          <ac:chgData name="Till Poppels" userId="db94cf0133c98062" providerId="Windows Live" clId="Web-{DCD09875-2B30-4774-8E87-9060291D4410}" dt="2020-07-15T23:18:17.361" v="7584" actId="1076"/>
          <ac:picMkLst>
            <pc:docMk/>
            <pc:sldMk cId="3808824383" sldId="278"/>
            <ac:picMk id="32" creationId="{B9D80E85-575E-4639-955D-557D432D5E2E}"/>
          </ac:picMkLst>
        </pc:picChg>
      </pc:sldChg>
      <pc:sldChg chg="addSp delSp modSp add replId">
        <pc:chgData name="Till Poppels" userId="db94cf0133c98062" providerId="Windows Live" clId="Web-{DCD09875-2B30-4774-8E87-9060291D4410}" dt="2020-07-15T23:44:33.066" v="7709" actId="20577"/>
        <pc:sldMkLst>
          <pc:docMk/>
          <pc:sldMk cId="3277539895" sldId="279"/>
        </pc:sldMkLst>
        <pc:spChg chg="del mod">
          <ac:chgData name="Till Poppels" userId="db94cf0133c98062" providerId="Windows Live" clId="Web-{DCD09875-2B30-4774-8E87-9060291D4410}" dt="2020-07-15T14:53:21.565" v="5651"/>
          <ac:spMkLst>
            <pc:docMk/>
            <pc:sldMk cId="3277539895" sldId="279"/>
            <ac:spMk id="3" creationId="{83BAEEE0-9211-43C3-9072-050F247D2DEA}"/>
          </ac:spMkLst>
        </pc:spChg>
        <pc:spChg chg="add mod">
          <ac:chgData name="Till Poppels" userId="db94cf0133c98062" providerId="Windows Live" clId="Web-{DCD09875-2B30-4774-8E87-9060291D4410}" dt="2020-07-15T23:44:33.066" v="7709" actId="20577"/>
          <ac:spMkLst>
            <pc:docMk/>
            <pc:sldMk cId="3277539895" sldId="279"/>
            <ac:spMk id="6" creationId="{B17AAB3E-2F3D-4FFD-B9B7-A37FE5032ABB}"/>
          </ac:spMkLst>
        </pc:spChg>
        <pc:spChg chg="add del mod">
          <ac:chgData name="Till Poppels" userId="db94cf0133c98062" providerId="Windows Live" clId="Web-{DCD09875-2B30-4774-8E87-9060291D4410}" dt="2020-07-15T14:53:25.612" v="5652"/>
          <ac:spMkLst>
            <pc:docMk/>
            <pc:sldMk cId="3277539895" sldId="279"/>
            <ac:spMk id="8" creationId="{C6BA4200-B4D8-4570-832A-4CB4A2FD034E}"/>
          </ac:spMkLst>
        </pc:spChg>
        <pc:spChg chg="add del mod">
          <ac:chgData name="Till Poppels" userId="db94cf0133c98062" providerId="Windows Live" clId="Web-{DCD09875-2B30-4774-8E87-9060291D4410}" dt="2020-07-15T14:57:25.564" v="5745"/>
          <ac:spMkLst>
            <pc:docMk/>
            <pc:sldMk cId="3277539895" sldId="279"/>
            <ac:spMk id="9" creationId="{7B5CC833-EC5F-41E8-BF2D-0606A262453E}"/>
          </ac:spMkLst>
        </pc:spChg>
      </pc:sldChg>
      <pc:sldChg chg="modSp add del replId">
        <pc:chgData name="Till Poppels" userId="db94cf0133c98062" providerId="Windows Live" clId="Web-{DCD09875-2B30-4774-8E87-9060291D4410}" dt="2020-07-15T23:50:45.816" v="7821"/>
        <pc:sldMkLst>
          <pc:docMk/>
          <pc:sldMk cId="3927131113" sldId="280"/>
        </pc:sldMkLst>
        <pc:spChg chg="mod">
          <ac:chgData name="Till Poppels" userId="db94cf0133c98062" providerId="Windows Live" clId="Web-{DCD09875-2B30-4774-8E87-9060291D4410}" dt="2020-07-14T22:30:20.708" v="5068" actId="20577"/>
          <ac:spMkLst>
            <pc:docMk/>
            <pc:sldMk cId="3927131113" sldId="280"/>
            <ac:spMk id="3" creationId="{83BAEEE0-9211-43C3-9072-050F247D2DEA}"/>
          </ac:spMkLst>
        </pc:spChg>
      </pc:sldChg>
      <pc:sldChg chg="addSp modSp add ord replId addAnim modAnim">
        <pc:chgData name="Till Poppels" userId="db94cf0133c98062" providerId="Windows Live" clId="Web-{DCD09875-2B30-4774-8E87-9060291D4410}" dt="2020-07-15T16:19:48.219" v="6301" actId="20577"/>
        <pc:sldMkLst>
          <pc:docMk/>
          <pc:sldMk cId="1792370009" sldId="281"/>
        </pc:sldMkLst>
        <pc:spChg chg="mod">
          <ac:chgData name="Till Poppels" userId="db94cf0133c98062" providerId="Windows Live" clId="Web-{DCD09875-2B30-4774-8E87-9060291D4410}" dt="2020-07-15T16:08:44.768" v="6114" actId="20577"/>
          <ac:spMkLst>
            <pc:docMk/>
            <pc:sldMk cId="1792370009" sldId="281"/>
            <ac:spMk id="2" creationId="{A9ECFF36-EAC1-4A56-9255-FD6BC3E1E544}"/>
          </ac:spMkLst>
        </pc:spChg>
        <pc:spChg chg="mod">
          <ac:chgData name="Till Poppels" userId="db94cf0133c98062" providerId="Windows Live" clId="Web-{DCD09875-2B30-4774-8E87-9060291D4410}" dt="2020-07-15T16:15:14.345" v="6204" actId="1076"/>
          <ac:spMkLst>
            <pc:docMk/>
            <pc:sldMk cId="1792370009" sldId="281"/>
            <ac:spMk id="3" creationId="{83BAEEE0-9211-43C3-9072-050F247D2DEA}"/>
          </ac:spMkLst>
        </pc:spChg>
        <pc:spChg chg="add mod">
          <ac:chgData name="Till Poppels" userId="db94cf0133c98062" providerId="Windows Live" clId="Web-{DCD09875-2B30-4774-8E87-9060291D4410}" dt="2020-07-15T16:16:50.813" v="6251" actId="1076"/>
          <ac:spMkLst>
            <pc:docMk/>
            <pc:sldMk cId="1792370009" sldId="281"/>
            <ac:spMk id="6" creationId="{161E2088-517C-44EC-8D38-F81397F3B99C}"/>
          </ac:spMkLst>
        </pc:spChg>
        <pc:spChg chg="mod">
          <ac:chgData name="Till Poppels" userId="db94cf0133c98062" providerId="Windows Live" clId="Web-{DCD09875-2B30-4774-8E87-9060291D4410}" dt="2020-07-15T16:16:08.204" v="6240" actId="14100"/>
          <ac:spMkLst>
            <pc:docMk/>
            <pc:sldMk cId="1792370009" sldId="281"/>
            <ac:spMk id="7" creationId="{2EC2F6FD-85C3-49F5-8BB3-352423ECE994}"/>
          </ac:spMkLst>
        </pc:spChg>
        <pc:spChg chg="add mod">
          <ac:chgData name="Till Poppels" userId="db94cf0133c98062" providerId="Windows Live" clId="Web-{DCD09875-2B30-4774-8E87-9060291D4410}" dt="2020-07-15T16:19:48.219" v="6301" actId="20577"/>
          <ac:spMkLst>
            <pc:docMk/>
            <pc:sldMk cId="1792370009" sldId="281"/>
            <ac:spMk id="8" creationId="{803917D3-5D30-4E11-8EB1-899AA5A7955D}"/>
          </ac:spMkLst>
        </pc:spChg>
        <pc:spChg chg="mod">
          <ac:chgData name="Till Poppels" userId="db94cf0133c98062" providerId="Windows Live" clId="Web-{DCD09875-2B30-4774-8E87-9060291D4410}" dt="2020-07-15T16:18:51.750" v="6268" actId="20577"/>
          <ac:spMkLst>
            <pc:docMk/>
            <pc:sldMk cId="1792370009" sldId="281"/>
            <ac:spMk id="10" creationId="{55D4453D-CA46-4FF5-AB22-4A7D504E2440}"/>
          </ac:spMkLst>
        </pc:spChg>
      </pc:sldChg>
      <pc:sldChg chg="addSp delSp modSp add replId addAnim delAnim modAnim">
        <pc:chgData name="Till Poppels" userId="db94cf0133c98062" providerId="Windows Live" clId="Web-{DCD09875-2B30-4774-8E87-9060291D4410}" dt="2020-07-15T22:11:08.516" v="7193"/>
        <pc:sldMkLst>
          <pc:docMk/>
          <pc:sldMk cId="2795787615" sldId="282"/>
        </pc:sldMkLst>
        <pc:spChg chg="mod">
          <ac:chgData name="Till Poppels" userId="db94cf0133c98062" providerId="Windows Live" clId="Web-{DCD09875-2B30-4774-8E87-9060291D4410}" dt="2020-07-15T22:06:43.985" v="7158" actId="20577"/>
          <ac:spMkLst>
            <pc:docMk/>
            <pc:sldMk cId="2795787615" sldId="282"/>
            <ac:spMk id="2" creationId="{97F76E13-DBBA-47FB-8145-9B69E762F613}"/>
          </ac:spMkLst>
        </pc:spChg>
        <pc:spChg chg="mod">
          <ac:chgData name="Till Poppels" userId="db94cf0133c98062" providerId="Windows Live" clId="Web-{DCD09875-2B30-4774-8E87-9060291D4410}" dt="2020-07-15T21:31:52.750" v="6632" actId="1076"/>
          <ac:spMkLst>
            <pc:docMk/>
            <pc:sldMk cId="2795787615" sldId="282"/>
            <ac:spMk id="3" creationId="{91705882-B05F-412F-931B-4CBED94C6842}"/>
          </ac:spMkLst>
        </pc:spChg>
        <pc:spChg chg="mod">
          <ac:chgData name="Till Poppels" userId="db94cf0133c98062" providerId="Windows Live" clId="Web-{DCD09875-2B30-4774-8E87-9060291D4410}" dt="2020-07-15T21:35:13.922" v="6672"/>
          <ac:spMkLst>
            <pc:docMk/>
            <pc:sldMk cId="2795787615" sldId="282"/>
            <ac:spMk id="6" creationId="{AF36F817-B161-4D17-B882-9B86350102F7}"/>
          </ac:spMkLst>
        </pc:spChg>
        <pc:spChg chg="add mod">
          <ac:chgData name="Till Poppels" userId="db94cf0133c98062" providerId="Windows Live" clId="Web-{DCD09875-2B30-4774-8E87-9060291D4410}" dt="2020-07-15T21:58:55.703" v="6949" actId="1076"/>
          <ac:spMkLst>
            <pc:docMk/>
            <pc:sldMk cId="2795787615" sldId="282"/>
            <ac:spMk id="7" creationId="{9A5FB574-1FF5-4297-B42A-D140232BAC59}"/>
          </ac:spMkLst>
        </pc:spChg>
        <pc:spChg chg="add mod">
          <ac:chgData name="Till Poppels" userId="db94cf0133c98062" providerId="Windows Live" clId="Web-{DCD09875-2B30-4774-8E87-9060291D4410}" dt="2020-07-15T21:59:11.094" v="6953" actId="20577"/>
          <ac:spMkLst>
            <pc:docMk/>
            <pc:sldMk cId="2795787615" sldId="282"/>
            <ac:spMk id="9" creationId="{51DE742F-AECC-4193-A374-47891255303C}"/>
          </ac:spMkLst>
        </pc:spChg>
        <pc:spChg chg="add mod">
          <ac:chgData name="Till Poppels" userId="db94cf0133c98062" providerId="Windows Live" clId="Web-{DCD09875-2B30-4774-8E87-9060291D4410}" dt="2020-07-15T21:57:01.375" v="6868"/>
          <ac:spMkLst>
            <pc:docMk/>
            <pc:sldMk cId="2795787615" sldId="282"/>
            <ac:spMk id="11" creationId="{305F2FB7-306E-471D-B5B3-D4B21124FB75}"/>
          </ac:spMkLst>
        </pc:spChg>
        <pc:spChg chg="mod">
          <ac:chgData name="Till Poppels" userId="db94cf0133c98062" providerId="Windows Live" clId="Web-{DCD09875-2B30-4774-8E87-9060291D4410}" dt="2020-07-15T21:35:13.937" v="6673"/>
          <ac:spMkLst>
            <pc:docMk/>
            <pc:sldMk cId="2795787615" sldId="282"/>
            <ac:spMk id="12" creationId="{B6494CE0-2EFF-4259-8F77-87BE88926E87}"/>
          </ac:spMkLst>
        </pc:spChg>
        <pc:spChg chg="mod">
          <ac:chgData name="Till Poppels" userId="db94cf0133c98062" providerId="Windows Live" clId="Web-{DCD09875-2B30-4774-8E87-9060291D4410}" dt="2020-07-15T22:00:13.719" v="6990" actId="20577"/>
          <ac:spMkLst>
            <pc:docMk/>
            <pc:sldMk cId="2795787615" sldId="282"/>
            <ac:spMk id="15" creationId="{252624B2-54CA-4EBC-B770-243D68FF4D2A}"/>
          </ac:spMkLst>
        </pc:spChg>
        <pc:spChg chg="add del">
          <ac:chgData name="Till Poppels" userId="db94cf0133c98062" providerId="Windows Live" clId="Web-{DCD09875-2B30-4774-8E87-9060291D4410}" dt="2020-07-15T21:58:14.453" v="6914"/>
          <ac:spMkLst>
            <pc:docMk/>
            <pc:sldMk cId="2795787615" sldId="282"/>
            <ac:spMk id="18" creationId="{3FC462DA-4AAE-4904-9876-BCE20E2CEC45}"/>
          </ac:spMkLst>
        </pc:spChg>
        <pc:spChg chg="mod">
          <ac:chgData name="Till Poppels" userId="db94cf0133c98062" providerId="Windows Live" clId="Web-{DCD09875-2B30-4774-8E87-9060291D4410}" dt="2020-07-15T21:59:21.719" v="6961" actId="20577"/>
          <ac:spMkLst>
            <pc:docMk/>
            <pc:sldMk cId="2795787615" sldId="282"/>
            <ac:spMk id="20" creationId="{A53B43AB-DBC4-44F4-86EF-FE96BE6217A4}"/>
          </ac:spMkLst>
        </pc:spChg>
        <pc:spChg chg="add mod">
          <ac:chgData name="Till Poppels" userId="db94cf0133c98062" providerId="Windows Live" clId="Web-{DCD09875-2B30-4774-8E87-9060291D4410}" dt="2020-07-15T22:02:21.422" v="6999"/>
          <ac:spMkLst>
            <pc:docMk/>
            <pc:sldMk cId="2795787615" sldId="282"/>
            <ac:spMk id="22" creationId="{35378ADB-669E-4FED-B614-BEEA1DF1D65F}"/>
          </ac:spMkLst>
        </pc:spChg>
        <pc:spChg chg="add mod">
          <ac:chgData name="Till Poppels" userId="db94cf0133c98062" providerId="Windows Live" clId="Web-{DCD09875-2B30-4774-8E87-9060291D4410}" dt="2020-07-15T22:04:17.922" v="7100" actId="1076"/>
          <ac:spMkLst>
            <pc:docMk/>
            <pc:sldMk cId="2795787615" sldId="282"/>
            <ac:spMk id="23" creationId="{D7F653E2-A1CE-48EC-986D-CD9093CCEDF5}"/>
          </ac:spMkLst>
        </pc:spChg>
        <pc:grpChg chg="add mod">
          <ac:chgData name="Till Poppels" userId="db94cf0133c98062" providerId="Windows Live" clId="Web-{DCD09875-2B30-4774-8E87-9060291D4410}" dt="2020-07-15T21:58:55.751" v="6950" actId="1076"/>
          <ac:grpSpMkLst>
            <pc:docMk/>
            <pc:sldMk cId="2795787615" sldId="282"/>
            <ac:grpSpMk id="13" creationId="{56B96A60-5EAF-487D-A843-5433199A0181}"/>
          </ac:grpSpMkLst>
        </pc:grpChg>
        <pc:grpChg chg="add mod">
          <ac:chgData name="Till Poppels" userId="db94cf0133c98062" providerId="Windows Live" clId="Web-{DCD09875-2B30-4774-8E87-9060291D4410}" dt="2020-07-15T21:58:55.781" v="6951" actId="1076"/>
          <ac:grpSpMkLst>
            <pc:docMk/>
            <pc:sldMk cId="2795787615" sldId="282"/>
            <ac:grpSpMk id="14" creationId="{72FD413F-C272-4DD3-8493-588D4E71BC7E}"/>
          </ac:grpSpMkLst>
        </pc:grpChg>
        <pc:grpChg chg="add mod">
          <ac:chgData name="Till Poppels" userId="db94cf0133c98062" providerId="Windows Live" clId="Web-{DCD09875-2B30-4774-8E87-9060291D4410}" dt="2020-07-15T21:58:55.814" v="6952" actId="1076"/>
          <ac:grpSpMkLst>
            <pc:docMk/>
            <pc:sldMk cId="2795787615" sldId="282"/>
            <ac:grpSpMk id="19" creationId="{3E283D89-E136-4546-AD40-F27A59D9A6AE}"/>
          </ac:grpSpMkLst>
        </pc:grpChg>
        <pc:grpChg chg="add del">
          <ac:chgData name="Till Poppels" userId="db94cf0133c98062" providerId="Windows Live" clId="Web-{DCD09875-2B30-4774-8E87-9060291D4410}" dt="2020-07-15T22:07:31.547" v="7185"/>
          <ac:grpSpMkLst>
            <pc:docMk/>
            <pc:sldMk cId="2795787615" sldId="282"/>
            <ac:grpSpMk id="24" creationId="{3D72583A-F126-41B0-93F1-DDBCDDCC38B7}"/>
          </ac:grpSpMkLst>
        </pc:grpChg>
        <pc:grpChg chg="add">
          <ac:chgData name="Till Poppels" userId="db94cf0133c98062" providerId="Windows Live" clId="Web-{DCD09875-2B30-4774-8E87-9060291D4410}" dt="2020-07-15T22:07:07.906" v="7184"/>
          <ac:grpSpMkLst>
            <pc:docMk/>
            <pc:sldMk cId="2795787615" sldId="282"/>
            <ac:grpSpMk id="25" creationId="{9B6833A6-30A0-4575-BD0E-840F06F43D54}"/>
          </ac:grpSpMkLst>
        </pc:grpChg>
      </pc:sldChg>
      <pc:sldChg chg="addSp delSp modSp add replId addAnim delAnim modAnim">
        <pc:chgData name="Till Poppels" userId="db94cf0133c98062" providerId="Windows Live" clId="Web-{DCD09875-2B30-4774-8E87-9060291D4410}" dt="2020-07-16T15:28:41.094" v="8951" actId="20577"/>
        <pc:sldMkLst>
          <pc:docMk/>
          <pc:sldMk cId="3517494868" sldId="283"/>
        </pc:sldMkLst>
        <pc:spChg chg="mod">
          <ac:chgData name="Till Poppels" userId="db94cf0133c98062" providerId="Windows Live" clId="Web-{DCD09875-2B30-4774-8E87-9060291D4410}" dt="2020-07-15T21:53:11.719" v="6812" actId="20577"/>
          <ac:spMkLst>
            <pc:docMk/>
            <pc:sldMk cId="3517494868" sldId="283"/>
            <ac:spMk id="2" creationId="{F020BCBC-5253-4EAF-A71E-6F4EF2368CB7}"/>
          </ac:spMkLst>
        </pc:spChg>
        <pc:spChg chg="del">
          <ac:chgData name="Till Poppels" userId="db94cf0133c98062" providerId="Windows Live" clId="Web-{DCD09875-2B30-4774-8E87-9060291D4410}" dt="2020-07-15T21:50:54.985" v="6790"/>
          <ac:spMkLst>
            <pc:docMk/>
            <pc:sldMk cId="3517494868" sldId="283"/>
            <ac:spMk id="8" creationId="{876241B6-31AE-4004-BC48-61E0B691284F}"/>
          </ac:spMkLst>
        </pc:spChg>
        <pc:spChg chg="add mod ord">
          <ac:chgData name="Till Poppels" userId="db94cf0133c98062" providerId="Windows Live" clId="Web-{DCD09875-2B30-4774-8E87-9060291D4410}" dt="2020-07-16T15:28:41.094" v="8951" actId="20577"/>
          <ac:spMkLst>
            <pc:docMk/>
            <pc:sldMk cId="3517494868" sldId="283"/>
            <ac:spMk id="14" creationId="{3CE2225E-4A78-4FA7-AD25-7C8744A795D7}"/>
          </ac:spMkLst>
        </pc:spChg>
        <pc:grpChg chg="add">
          <ac:chgData name="Till Poppels" userId="db94cf0133c98062" providerId="Windows Live" clId="Web-{DCD09875-2B30-4774-8E87-9060291D4410}" dt="2020-07-15T21:48:27.297" v="6783"/>
          <ac:grpSpMkLst>
            <pc:docMk/>
            <pc:sldMk cId="3517494868" sldId="283"/>
            <ac:grpSpMk id="6" creationId="{0F48034F-590D-4DF5-BA7D-F9C9ECD09BFC}"/>
          </ac:grpSpMkLst>
        </pc:grpChg>
        <pc:picChg chg="del">
          <ac:chgData name="Till Poppels" userId="db94cf0133c98062" providerId="Windows Live" clId="Web-{DCD09875-2B30-4774-8E87-9060291D4410}" dt="2020-07-15T21:45:33.922" v="6781"/>
          <ac:picMkLst>
            <pc:docMk/>
            <pc:sldMk cId="3517494868" sldId="283"/>
            <ac:picMk id="5" creationId="{7419B197-1A7F-46C6-AB94-632B187D6013}"/>
          </ac:picMkLst>
        </pc:picChg>
      </pc:sldChg>
      <pc:sldChg chg="modSp add replId delAnim modAnim">
        <pc:chgData name="Till Poppels" userId="db94cf0133c98062" providerId="Windows Live" clId="Web-{DCD09875-2B30-4774-8E87-9060291D4410}" dt="2020-07-15T22:13:15.110" v="7196"/>
        <pc:sldMkLst>
          <pc:docMk/>
          <pc:sldMk cId="1740997164" sldId="284"/>
        </pc:sldMkLst>
        <pc:spChg chg="mod">
          <ac:chgData name="Till Poppels" userId="db94cf0133c98062" providerId="Windows Live" clId="Web-{DCD09875-2B30-4774-8E87-9060291D4410}" dt="2020-07-15T22:06:53.407" v="7181" actId="20577"/>
          <ac:spMkLst>
            <pc:docMk/>
            <pc:sldMk cId="1740997164" sldId="284"/>
            <ac:spMk id="2" creationId="{97F76E13-DBBA-47FB-8145-9B69E762F613}"/>
          </ac:spMkLst>
        </pc:spChg>
        <pc:spChg chg="mod">
          <ac:chgData name="Till Poppels" userId="db94cf0133c98062" providerId="Windows Live" clId="Web-{DCD09875-2B30-4774-8E87-9060291D4410}" dt="2020-07-15T22:05:57.172" v="7142" actId="20577"/>
          <ac:spMkLst>
            <pc:docMk/>
            <pc:sldMk cId="1740997164" sldId="284"/>
            <ac:spMk id="3" creationId="{91705882-B05F-412F-931B-4CBED94C6842}"/>
          </ac:spMkLst>
        </pc:spChg>
      </pc:sldChg>
      <pc:sldChg chg="modSp add ord replId">
        <pc:chgData name="Till Poppels" userId="db94cf0133c98062" providerId="Windows Live" clId="Web-{DCD09875-2B30-4774-8E87-9060291D4410}" dt="2020-07-15T23:51:47.300" v="7923" actId="1076"/>
        <pc:sldMkLst>
          <pc:docMk/>
          <pc:sldMk cId="3035001978" sldId="285"/>
        </pc:sldMkLst>
        <pc:spChg chg="mod">
          <ac:chgData name="Till Poppels" userId="db94cf0133c98062" providerId="Windows Live" clId="Web-{DCD09875-2B30-4774-8E87-9060291D4410}" dt="2020-07-15T23:42:36.910" v="7645" actId="20577"/>
          <ac:spMkLst>
            <pc:docMk/>
            <pc:sldMk cId="3035001978" sldId="285"/>
            <ac:spMk id="2" creationId="{A9ECFF36-EAC1-4A56-9255-FD6BC3E1E544}"/>
          </ac:spMkLst>
        </pc:spChg>
        <pc:spChg chg="mod">
          <ac:chgData name="Till Poppels" userId="db94cf0133c98062" providerId="Windows Live" clId="Web-{DCD09875-2B30-4774-8E87-9060291D4410}" dt="2020-07-15T23:51:47.300" v="7923" actId="1076"/>
          <ac:spMkLst>
            <pc:docMk/>
            <pc:sldMk cId="3035001978" sldId="285"/>
            <ac:spMk id="6" creationId="{B17AAB3E-2F3D-4FFD-B9B7-A37FE5032ABB}"/>
          </ac:spMkLst>
        </pc:spChg>
      </pc:sldChg>
      <pc:sldChg chg="addSp delSp modSp add ord replId addAnim delAnim modAnim">
        <pc:chgData name="Till Poppels" userId="db94cf0133c98062" providerId="Windows Live" clId="Web-{DCD09875-2B30-4774-8E87-9060291D4410}" dt="2020-07-16T16:52:29.115" v="8959" actId="1076"/>
        <pc:sldMkLst>
          <pc:docMk/>
          <pc:sldMk cId="1881686069" sldId="286"/>
        </pc:sldMkLst>
        <pc:spChg chg="mod">
          <ac:chgData name="Till Poppels" userId="db94cf0133c98062" providerId="Windows Live" clId="Web-{DCD09875-2B30-4774-8E87-9060291D4410}" dt="2020-07-16T00:04:31.972" v="8001" actId="20577"/>
          <ac:spMkLst>
            <pc:docMk/>
            <pc:sldMk cId="1881686069" sldId="286"/>
            <ac:spMk id="2" creationId="{7A74ECE3-AC8C-43A8-BABC-7A860DEC9678}"/>
          </ac:spMkLst>
        </pc:spChg>
        <pc:spChg chg="mod">
          <ac:chgData name="Till Poppels" userId="db94cf0133c98062" providerId="Windows Live" clId="Web-{DCD09875-2B30-4774-8E87-9060291D4410}" dt="2020-07-16T00:08:33.534" v="8055" actId="1076"/>
          <ac:spMkLst>
            <pc:docMk/>
            <pc:sldMk cId="1881686069" sldId="286"/>
            <ac:spMk id="35" creationId="{672606E8-AFBD-4C0B-A2EF-A49A6C509CAE}"/>
          </ac:spMkLst>
        </pc:spChg>
        <pc:spChg chg="add mod">
          <ac:chgData name="Till Poppels" userId="db94cf0133c98062" providerId="Windows Live" clId="Web-{DCD09875-2B30-4774-8E87-9060291D4410}" dt="2020-07-16T16:52:29.115" v="8959" actId="1076"/>
          <ac:spMkLst>
            <pc:docMk/>
            <pc:sldMk cId="1881686069" sldId="286"/>
            <ac:spMk id="44" creationId="{89A8F21D-5644-4FF7-A40B-1A4A6764E968}"/>
          </ac:spMkLst>
        </pc:spChg>
        <pc:grpChg chg="del">
          <ac:chgData name="Till Poppels" userId="db94cf0133c98062" providerId="Windows Live" clId="Web-{DCD09875-2B30-4774-8E87-9060291D4410}" dt="2020-07-16T00:04:14.097" v="7975"/>
          <ac:grpSpMkLst>
            <pc:docMk/>
            <pc:sldMk cId="1881686069" sldId="286"/>
            <ac:grpSpMk id="33" creationId="{B7BB85A3-4BE2-435A-982F-04FAE94BDDE2}"/>
          </ac:grpSpMkLst>
        </pc:grpChg>
        <pc:graphicFrameChg chg="mod modGraphic">
          <ac:chgData name="Till Poppels" userId="db94cf0133c98062" providerId="Windows Live" clId="Web-{DCD09875-2B30-4774-8E87-9060291D4410}" dt="2020-07-16T00:09:35.691" v="8065" actId="1076"/>
          <ac:graphicFrameMkLst>
            <pc:docMk/>
            <pc:sldMk cId="1881686069" sldId="286"/>
            <ac:graphicFrameMk id="8" creationId="{F9A810C1-67A8-480E-8FCE-090BD87E5E63}"/>
          </ac:graphicFrameMkLst>
        </pc:graphicFrameChg>
        <pc:picChg chg="add mod">
          <ac:chgData name="Till Poppels" userId="db94cf0133c98062" providerId="Windows Live" clId="Web-{DCD09875-2B30-4774-8E87-9060291D4410}" dt="2020-07-16T00:04:23.925" v="7976" actId="1076"/>
          <ac:picMkLst>
            <pc:docMk/>
            <pc:sldMk cId="1881686069" sldId="286"/>
            <ac:picMk id="3" creationId="{1AD72265-314A-4043-AD6C-2C1D98F67DD2}"/>
          </ac:picMkLst>
        </pc:picChg>
        <pc:picChg chg="add mod">
          <ac:chgData name="Till Poppels" userId="db94cf0133c98062" providerId="Windows Live" clId="Web-{DCD09875-2B30-4774-8E87-9060291D4410}" dt="2020-07-16T00:09:13.597" v="8061" actId="14100"/>
          <ac:picMkLst>
            <pc:docMk/>
            <pc:sldMk cId="1881686069" sldId="286"/>
            <ac:picMk id="6" creationId="{F475126D-19A2-4FDE-9F66-1B8ACF8E975E}"/>
          </ac:picMkLst>
        </pc:picChg>
        <pc:picChg chg="del">
          <ac:chgData name="Till Poppels" userId="db94cf0133c98062" providerId="Windows Live" clId="Web-{DCD09875-2B30-4774-8E87-9060291D4410}" dt="2020-07-16T00:08:39.566" v="8056"/>
          <ac:picMkLst>
            <pc:docMk/>
            <pc:sldMk cId="1881686069" sldId="286"/>
            <ac:picMk id="7" creationId="{21DA419C-EF5C-4839-A8DE-06D125D56300}"/>
          </ac:picMkLst>
        </pc:picChg>
        <pc:picChg chg="add mod">
          <ac:chgData name="Till Poppels" userId="db94cf0133c98062" providerId="Windows Live" clId="Web-{DCD09875-2B30-4774-8E87-9060291D4410}" dt="2020-07-16T00:09:59.441" v="8067" actId="1076"/>
          <ac:picMkLst>
            <pc:docMk/>
            <pc:sldMk cId="1881686069" sldId="286"/>
            <ac:picMk id="9" creationId="{8DD67771-51A0-4B36-8F20-E82467C2A953}"/>
          </ac:picMkLst>
        </pc:picChg>
        <pc:picChg chg="del">
          <ac:chgData name="Till Poppels" userId="db94cf0133c98062" providerId="Windows Live" clId="Web-{DCD09875-2B30-4774-8E87-9060291D4410}" dt="2020-07-16T00:04:11.034" v="7974"/>
          <ac:picMkLst>
            <pc:docMk/>
            <pc:sldMk cId="1881686069" sldId="286"/>
            <ac:picMk id="27" creationId="{6360AF7A-444B-4509-A19D-DA7D69E65096}"/>
          </ac:picMkLst>
        </pc:picChg>
        <pc:picChg chg="add mod">
          <ac:chgData name="Till Poppels" userId="db94cf0133c98062" providerId="Windows Live" clId="Web-{DCD09875-2B30-4774-8E87-9060291D4410}" dt="2020-07-16T00:04:53.409" v="8005" actId="1076"/>
          <ac:picMkLst>
            <pc:docMk/>
            <pc:sldMk cId="1881686069" sldId="286"/>
            <ac:picMk id="34" creationId="{942D16BD-F12B-49F2-A40D-30264EC9680B}"/>
          </ac:picMkLst>
        </pc:picChg>
        <pc:picChg chg="add mod">
          <ac:chgData name="Till Poppels" userId="db94cf0133c98062" providerId="Windows Live" clId="Web-{DCD09875-2B30-4774-8E87-9060291D4410}" dt="2020-07-16T00:06:44.237" v="8011" actId="1076"/>
          <ac:picMkLst>
            <pc:docMk/>
            <pc:sldMk cId="1881686069" sldId="286"/>
            <ac:picMk id="36" creationId="{3AEB91D7-D197-4BED-AC95-9A0A894895C0}"/>
          </ac:picMkLst>
        </pc:picChg>
        <pc:picChg chg="add del mod">
          <ac:chgData name="Till Poppels" userId="db94cf0133c98062" providerId="Windows Live" clId="Web-{DCD09875-2B30-4774-8E87-9060291D4410}" dt="2020-07-16T00:06:37.175" v="8010"/>
          <ac:picMkLst>
            <pc:docMk/>
            <pc:sldMk cId="1881686069" sldId="286"/>
            <ac:picMk id="37" creationId="{E0ED0672-AE79-423F-9003-1D2AE464197A}"/>
          </ac:picMkLst>
        </pc:picChg>
        <pc:picChg chg="add mod">
          <ac:chgData name="Till Poppels" userId="db94cf0133c98062" providerId="Windows Live" clId="Web-{DCD09875-2B30-4774-8E87-9060291D4410}" dt="2020-07-16T00:07:10.706" v="8013" actId="1076"/>
          <ac:picMkLst>
            <pc:docMk/>
            <pc:sldMk cId="1881686069" sldId="286"/>
            <ac:picMk id="38" creationId="{5AA3F50A-9F03-4900-9AF0-63EB15F0E102}"/>
          </ac:picMkLst>
        </pc:picChg>
        <pc:picChg chg="add mod">
          <ac:chgData name="Till Poppels" userId="db94cf0133c98062" providerId="Windows Live" clId="Web-{DCD09875-2B30-4774-8E87-9060291D4410}" dt="2020-07-16T00:07:16.675" v="8015" actId="1076"/>
          <ac:picMkLst>
            <pc:docMk/>
            <pc:sldMk cId="1881686069" sldId="286"/>
            <ac:picMk id="39" creationId="{C02ECB17-10C4-4996-B456-74C8D2B5BEDE}"/>
          </ac:picMkLst>
        </pc:picChg>
        <pc:picChg chg="add mod">
          <ac:chgData name="Till Poppels" userId="db94cf0133c98062" providerId="Windows Live" clId="Web-{DCD09875-2B30-4774-8E87-9060291D4410}" dt="2020-07-16T00:07:21.363" v="8017" actId="1076"/>
          <ac:picMkLst>
            <pc:docMk/>
            <pc:sldMk cId="1881686069" sldId="286"/>
            <ac:picMk id="40" creationId="{067633E3-450F-49E9-A0F6-34BC02FDF382}"/>
          </ac:picMkLst>
        </pc:picChg>
        <pc:picChg chg="add mod">
          <ac:chgData name="Till Poppels" userId="db94cf0133c98062" providerId="Windows Live" clId="Web-{DCD09875-2B30-4774-8E87-9060291D4410}" dt="2020-07-16T00:10:04.581" v="8069" actId="1076"/>
          <ac:picMkLst>
            <pc:docMk/>
            <pc:sldMk cId="1881686069" sldId="286"/>
            <ac:picMk id="43" creationId="{CF259C9C-77A9-478C-A3CC-878FA726E228}"/>
          </ac:picMkLst>
        </pc:picChg>
      </pc:sldChg>
      <pc:sldChg chg="addSp delSp modSp add ord replId delAnim modAnim">
        <pc:chgData name="Till Poppels" userId="db94cf0133c98062" providerId="Windows Live" clId="Web-{DCD09875-2B30-4774-8E87-9060291D4410}" dt="2020-07-16T16:53:16.616" v="8965"/>
        <pc:sldMkLst>
          <pc:docMk/>
          <pc:sldMk cId="1405241285" sldId="287"/>
        </pc:sldMkLst>
        <pc:spChg chg="mod">
          <ac:chgData name="Till Poppels" userId="db94cf0133c98062" providerId="Windows Live" clId="Web-{DCD09875-2B30-4774-8E87-9060291D4410}" dt="2020-07-16T01:05:39.772" v="8519" actId="20577"/>
          <ac:spMkLst>
            <pc:docMk/>
            <pc:sldMk cId="1405241285" sldId="287"/>
            <ac:spMk id="2" creationId="{A9ECFF36-EAC1-4A56-9255-FD6BC3E1E544}"/>
          </ac:spMkLst>
        </pc:spChg>
        <pc:spChg chg="del mod">
          <ac:chgData name="Till Poppels" userId="db94cf0133c98062" providerId="Windows Live" clId="Web-{DCD09875-2B30-4774-8E87-9060291D4410}" dt="2020-07-16T16:53:01.569" v="8962"/>
          <ac:spMkLst>
            <pc:docMk/>
            <pc:sldMk cId="1405241285" sldId="287"/>
            <ac:spMk id="3" creationId="{83BAEEE0-9211-43C3-9072-050F247D2DEA}"/>
          </ac:spMkLst>
        </pc:spChg>
        <pc:spChg chg="del mod">
          <ac:chgData name="Till Poppels" userId="db94cf0133c98062" providerId="Windows Live" clId="Web-{DCD09875-2B30-4774-8E87-9060291D4410}" dt="2020-07-16T16:53:12.897" v="8964"/>
          <ac:spMkLst>
            <pc:docMk/>
            <pc:sldMk cId="1405241285" sldId="287"/>
            <ac:spMk id="7" creationId="{2EC2F6FD-85C3-49F5-8BB3-352423ECE994}"/>
          </ac:spMkLst>
        </pc:spChg>
        <pc:spChg chg="add del mod">
          <ac:chgData name="Till Poppels" userId="db94cf0133c98062" providerId="Windows Live" clId="Web-{DCD09875-2B30-4774-8E87-9060291D4410}" dt="2020-07-16T16:53:07.491" v="8963"/>
          <ac:spMkLst>
            <pc:docMk/>
            <pc:sldMk cId="1405241285" sldId="287"/>
            <ac:spMk id="9" creationId="{E6AD2775-B038-4A0B-A332-2D5C98192D92}"/>
          </ac:spMkLst>
        </pc:spChg>
        <pc:spChg chg="del mod">
          <ac:chgData name="Till Poppels" userId="db94cf0133c98062" providerId="Windows Live" clId="Web-{DCD09875-2B30-4774-8E87-9060291D4410}" dt="2020-07-16T16:53:16.616" v="8965"/>
          <ac:spMkLst>
            <pc:docMk/>
            <pc:sldMk cId="1405241285" sldId="287"/>
            <ac:spMk id="10" creationId="{55D4453D-CA46-4FF5-AB22-4A7D504E2440}"/>
          </ac:spMkLst>
        </pc:spChg>
        <pc:picChg chg="add del mod">
          <ac:chgData name="Till Poppels" userId="db94cf0133c98062" providerId="Windows Live" clId="Web-{DCD09875-2B30-4774-8E87-9060291D4410}" dt="2020-07-16T16:52:58.303" v="8961"/>
          <ac:picMkLst>
            <pc:docMk/>
            <pc:sldMk cId="1405241285" sldId="287"/>
            <ac:picMk id="6" creationId="{7270B00F-1648-440E-94F9-2BE2CBC240AF}"/>
          </ac:picMkLst>
        </pc:picChg>
      </pc:sldChg>
      <pc:sldChg chg="addSp delSp modSp new">
        <pc:chgData name="Till Poppels" userId="db94cf0133c98062" providerId="Windows Live" clId="Web-{DCD09875-2B30-4774-8E87-9060291D4410}" dt="2020-07-16T01:17:00.179" v="8577"/>
        <pc:sldMkLst>
          <pc:docMk/>
          <pc:sldMk cId="4072053938" sldId="288"/>
        </pc:sldMkLst>
        <pc:spChg chg="add mod">
          <ac:chgData name="Till Poppels" userId="db94cf0133c98062" providerId="Windows Live" clId="Web-{DCD09875-2B30-4774-8E87-9060291D4410}" dt="2020-07-16T01:17:00.179" v="8577"/>
          <ac:spMkLst>
            <pc:docMk/>
            <pc:sldMk cId="4072053938" sldId="288"/>
            <ac:spMk id="4" creationId="{F22C666D-C117-42EC-A5A4-DEFC9C872281}"/>
          </ac:spMkLst>
        </pc:spChg>
        <pc:spChg chg="add del">
          <ac:chgData name="Till Poppels" userId="db94cf0133c98062" providerId="Windows Live" clId="Web-{DCD09875-2B30-4774-8E87-9060291D4410}" dt="2020-07-16T01:16:36.351" v="8550"/>
          <ac:spMkLst>
            <pc:docMk/>
            <pc:sldMk cId="4072053938" sldId="288"/>
            <ac:spMk id="5" creationId="{6878F70E-B4E4-440B-9E11-0D7DD3C24F8D}"/>
          </ac:spMkLst>
        </pc:spChg>
        <pc:spChg chg="add del mod">
          <ac:chgData name="Till Poppels" userId="db94cf0133c98062" providerId="Windows Live" clId="Web-{DCD09875-2B30-4774-8E87-9060291D4410}" dt="2020-07-16T01:16:36.351" v="8549"/>
          <ac:spMkLst>
            <pc:docMk/>
            <pc:sldMk cId="4072053938" sldId="288"/>
            <ac:spMk id="6" creationId="{B1E227D5-16DA-4D57-A0FF-5619C524E029}"/>
          </ac:spMkLst>
        </pc:spChg>
      </pc:sldChg>
      <pc:sldChg chg="modSp add replId modTransition">
        <pc:chgData name="Till Poppels" userId="db94cf0133c98062" providerId="Windows Live" clId="Web-{DCD09875-2B30-4774-8E87-9060291D4410}" dt="2020-07-16T01:30:36.116" v="8740"/>
        <pc:sldMkLst>
          <pc:docMk/>
          <pc:sldMk cId="2167796760" sldId="289"/>
        </pc:sldMkLst>
        <pc:spChg chg="mod">
          <ac:chgData name="Till Poppels" userId="db94cf0133c98062" providerId="Windows Live" clId="Web-{DCD09875-2B30-4774-8E87-9060291D4410}" dt="2020-07-16T01:30:16.054" v="8738"/>
          <ac:spMkLst>
            <pc:docMk/>
            <pc:sldMk cId="2167796760" sldId="289"/>
            <ac:spMk id="7" creationId="{2D583CE8-CEB5-45A9-9563-F733D131CA03}"/>
          </ac:spMkLst>
        </pc:spChg>
        <pc:spChg chg="mod">
          <ac:chgData name="Till Poppels" userId="db94cf0133c98062" providerId="Windows Live" clId="Web-{DCD09875-2B30-4774-8E87-9060291D4410}" dt="2020-07-16T01:30:36.116" v="8740"/>
          <ac:spMkLst>
            <pc:docMk/>
            <pc:sldMk cId="2167796760" sldId="289"/>
            <ac:spMk id="8" creationId="{5BCD3ACF-BF58-410B-86A9-B636C159336C}"/>
          </ac:spMkLst>
        </pc:spChg>
      </pc:sldChg>
      <pc:sldChg chg="modSp add replId modTransition">
        <pc:chgData name="Till Poppels" userId="db94cf0133c98062" providerId="Windows Live" clId="Web-{DCD09875-2B30-4774-8E87-9060291D4410}" dt="2020-07-16T01:36:55.241" v="8767"/>
        <pc:sldMkLst>
          <pc:docMk/>
          <pc:sldMk cId="1271846977" sldId="290"/>
        </pc:sldMkLst>
        <pc:spChg chg="mod">
          <ac:chgData name="Till Poppels" userId="db94cf0133c98062" providerId="Windows Live" clId="Web-{DCD09875-2B30-4774-8E87-9060291D4410}" dt="2020-07-16T01:35:22.226" v="8760" actId="20577"/>
          <ac:spMkLst>
            <pc:docMk/>
            <pc:sldMk cId="1271846977" sldId="290"/>
            <ac:spMk id="7" creationId="{2D583CE8-CEB5-45A9-9563-F733D131CA03}"/>
          </ac:spMkLst>
        </pc:spChg>
        <pc:spChg chg="mod">
          <ac:chgData name="Till Poppels" userId="db94cf0133c98062" providerId="Windows Live" clId="Web-{DCD09875-2B30-4774-8E87-9060291D4410}" dt="2020-07-16T01:30:06.570" v="8737" actId="1076"/>
          <ac:spMkLst>
            <pc:docMk/>
            <pc:sldMk cId="1271846977" sldId="290"/>
            <ac:spMk id="8" creationId="{5BCD3ACF-BF58-410B-86A9-B636C159336C}"/>
          </ac:spMkLst>
        </pc:spChg>
      </pc:sldChg>
      <pc:sldChg chg="modSp add ord replId modTransition">
        <pc:chgData name="Till Poppels" userId="db94cf0133c98062" providerId="Windows Live" clId="Web-{DCD09875-2B30-4774-8E87-9060291D4410}" dt="2020-07-16T01:44:35.085" v="8807"/>
        <pc:sldMkLst>
          <pc:docMk/>
          <pc:sldMk cId="1791565760" sldId="291"/>
        </pc:sldMkLst>
        <pc:spChg chg="mod">
          <ac:chgData name="Till Poppels" userId="db94cf0133c98062" providerId="Windows Live" clId="Web-{DCD09875-2B30-4774-8E87-9060291D4410}" dt="2020-07-16T01:33:34.601" v="8749" actId="20577"/>
          <ac:spMkLst>
            <pc:docMk/>
            <pc:sldMk cId="1791565760" sldId="291"/>
            <ac:spMk id="7" creationId="{2D583CE8-CEB5-45A9-9563-F733D131CA03}"/>
          </ac:spMkLst>
        </pc:spChg>
        <pc:spChg chg="mod">
          <ac:chgData name="Till Poppels" userId="db94cf0133c98062" providerId="Windows Live" clId="Web-{DCD09875-2B30-4774-8E87-9060291D4410}" dt="2020-07-16T01:37:53.585" v="8774" actId="1076"/>
          <ac:spMkLst>
            <pc:docMk/>
            <pc:sldMk cId="1791565760" sldId="291"/>
            <ac:spMk id="8" creationId="{5BCD3ACF-BF58-410B-86A9-B636C159336C}"/>
          </ac:spMkLst>
        </pc:spChg>
      </pc:sldChg>
      <pc:sldChg chg="modSp add ord replId modTransition">
        <pc:chgData name="Till Poppels" userId="db94cf0133c98062" providerId="Windows Live" clId="Web-{DCD09875-2B30-4774-8E87-9060291D4410}" dt="2020-07-16T01:43:19.038" v="8800" actId="20577"/>
        <pc:sldMkLst>
          <pc:docMk/>
          <pc:sldMk cId="4061724609" sldId="292"/>
        </pc:sldMkLst>
        <pc:spChg chg="mod">
          <ac:chgData name="Till Poppels" userId="db94cf0133c98062" providerId="Windows Live" clId="Web-{DCD09875-2B30-4774-8E87-9060291D4410}" dt="2020-07-16T01:43:19.038" v="8800" actId="20577"/>
          <ac:spMkLst>
            <pc:docMk/>
            <pc:sldMk cId="4061724609" sldId="292"/>
            <ac:spMk id="7" creationId="{2D583CE8-CEB5-45A9-9563-F733D131CA03}"/>
          </ac:spMkLst>
        </pc:spChg>
        <pc:spChg chg="mod">
          <ac:chgData name="Till Poppels" userId="db94cf0133c98062" providerId="Windows Live" clId="Web-{DCD09875-2B30-4774-8E87-9060291D4410}" dt="2020-07-16T01:36:22.820" v="8763" actId="1076"/>
          <ac:spMkLst>
            <pc:docMk/>
            <pc:sldMk cId="4061724609" sldId="292"/>
            <ac:spMk id="8" creationId="{5BCD3ACF-BF58-410B-86A9-B636C159336C}"/>
          </ac:spMkLst>
        </pc:spChg>
      </pc:sldChg>
      <pc:sldChg chg="modSp add ord replId">
        <pc:chgData name="Till Poppels" userId="db94cf0133c98062" providerId="Windows Live" clId="Web-{DCD09875-2B30-4774-8E87-9060291D4410}" dt="2020-07-16T01:38:56.695" v="8787" actId="1076"/>
        <pc:sldMkLst>
          <pc:docMk/>
          <pc:sldMk cId="3917836850" sldId="293"/>
        </pc:sldMkLst>
        <pc:spChg chg="mod">
          <ac:chgData name="Till Poppels" userId="db94cf0133c98062" providerId="Windows Live" clId="Web-{DCD09875-2B30-4774-8E87-9060291D4410}" dt="2020-07-16T01:38:36.023" v="8783" actId="20577"/>
          <ac:spMkLst>
            <pc:docMk/>
            <pc:sldMk cId="3917836850" sldId="293"/>
            <ac:spMk id="7" creationId="{2D583CE8-CEB5-45A9-9563-F733D131CA03}"/>
          </ac:spMkLst>
        </pc:spChg>
        <pc:spChg chg="mod">
          <ac:chgData name="Till Poppels" userId="db94cf0133c98062" providerId="Windows Live" clId="Web-{DCD09875-2B30-4774-8E87-9060291D4410}" dt="2020-07-16T01:38:56.695" v="8787" actId="1076"/>
          <ac:spMkLst>
            <pc:docMk/>
            <pc:sldMk cId="3917836850" sldId="293"/>
            <ac:spMk id="8" creationId="{5BCD3ACF-BF58-410B-86A9-B636C159336C}"/>
          </ac:spMkLst>
        </pc:spChg>
      </pc:sldChg>
      <pc:sldChg chg="addSp delSp modSp new modTransition">
        <pc:chgData name="Till Poppels" userId="db94cf0133c98062" providerId="Windows Live" clId="Web-{DCD09875-2B30-4774-8E87-9060291D4410}" dt="2020-07-16T01:57:55.917" v="8897" actId="1076"/>
        <pc:sldMkLst>
          <pc:docMk/>
          <pc:sldMk cId="4285039125" sldId="294"/>
        </pc:sldMkLst>
        <pc:spChg chg="del mod">
          <ac:chgData name="Till Poppels" userId="db94cf0133c98062" providerId="Windows Live" clId="Web-{DCD09875-2B30-4774-8E87-9060291D4410}" dt="2020-07-16T01:54:06.369" v="8863"/>
          <ac:spMkLst>
            <pc:docMk/>
            <pc:sldMk cId="4285039125" sldId="294"/>
            <ac:spMk id="2" creationId="{44E96B30-F22C-47C4-B5BC-08DB9370143D}"/>
          </ac:spMkLst>
        </pc:spChg>
        <pc:spChg chg="mod topLvl">
          <ac:chgData name="Till Poppels" userId="db94cf0133c98062" providerId="Windows Live" clId="Web-{DCD09875-2B30-4774-8E87-9060291D4410}" dt="2020-07-16T01:55:10.370" v="8874" actId="1076"/>
          <ac:spMkLst>
            <pc:docMk/>
            <pc:sldMk cId="4285039125" sldId="294"/>
            <ac:spMk id="9" creationId="{5F2B755D-A214-4CFE-9EC5-6A106EEFDA17}"/>
          </ac:spMkLst>
        </pc:spChg>
        <pc:spChg chg="mod topLvl">
          <ac:chgData name="Till Poppels" userId="db94cf0133c98062" providerId="Windows Live" clId="Web-{DCD09875-2B30-4774-8E87-9060291D4410}" dt="2020-07-16T01:57:32.323" v="8885" actId="1076"/>
          <ac:spMkLst>
            <pc:docMk/>
            <pc:sldMk cId="4285039125" sldId="294"/>
            <ac:spMk id="10" creationId="{158150BD-2EBB-4869-B4C0-D85D588E2EA3}"/>
          </ac:spMkLst>
        </pc:spChg>
        <pc:spChg chg="add del mod">
          <ac:chgData name="Till Poppels" userId="db94cf0133c98062" providerId="Windows Live" clId="Web-{DCD09875-2B30-4774-8E87-9060291D4410}" dt="2020-07-16T01:54:09.197" v="8865"/>
          <ac:spMkLst>
            <pc:docMk/>
            <pc:sldMk cId="4285039125" sldId="294"/>
            <ac:spMk id="17" creationId="{ECE8E9E9-A175-415D-BED0-8EAB8CDA654C}"/>
          </ac:spMkLst>
        </pc:spChg>
        <pc:spChg chg="add mod">
          <ac:chgData name="Till Poppels" userId="db94cf0133c98062" providerId="Windows Live" clId="Web-{DCD09875-2B30-4774-8E87-9060291D4410}" dt="2020-07-16T01:57:55.917" v="8897" actId="1076"/>
          <ac:spMkLst>
            <pc:docMk/>
            <pc:sldMk cId="4285039125" sldId="294"/>
            <ac:spMk id="20" creationId="{42276286-3ADD-494B-959B-97886CF324BB}"/>
          </ac:spMkLst>
        </pc:spChg>
        <pc:grpChg chg="add del mod">
          <ac:chgData name="Till Poppels" userId="db94cf0133c98062" providerId="Windows Live" clId="Web-{DCD09875-2B30-4774-8E87-9060291D4410}" dt="2020-07-16T01:50:59.242" v="8843"/>
          <ac:grpSpMkLst>
            <pc:docMk/>
            <pc:sldMk cId="4285039125" sldId="294"/>
            <ac:grpSpMk id="11" creationId="{036A2185-B625-47C7-988E-4756C1C72B30}"/>
          </ac:grpSpMkLst>
        </pc:grpChg>
        <pc:grpChg chg="add mod">
          <ac:chgData name="Till Poppels" userId="db94cf0133c98062" providerId="Windows Live" clId="Web-{DCD09875-2B30-4774-8E87-9060291D4410}" dt="2020-07-16T01:57:27.167" v="8884" actId="1076"/>
          <ac:grpSpMkLst>
            <pc:docMk/>
            <pc:sldMk cId="4285039125" sldId="294"/>
            <ac:grpSpMk id="18" creationId="{0C7654F3-2009-4D53-9075-675AA1C39988}"/>
          </ac:grpSpMkLst>
        </pc:grpChg>
        <pc:picChg chg="add mod">
          <ac:chgData name="Till Poppels" userId="db94cf0133c98062" providerId="Windows Live" clId="Web-{DCD09875-2B30-4774-8E87-9060291D4410}" dt="2020-07-16T01:56:34.948" v="8880" actId="1076"/>
          <ac:picMkLst>
            <pc:docMk/>
            <pc:sldMk cId="4285039125" sldId="294"/>
            <ac:picMk id="6" creationId="{8F22F0D9-8D17-463F-9334-B77AFD131BEB}"/>
          </ac:picMkLst>
        </pc:picChg>
        <pc:picChg chg="mod topLvl">
          <ac:chgData name="Till Poppels" userId="db94cf0133c98062" providerId="Windows Live" clId="Web-{DCD09875-2B30-4774-8E87-9060291D4410}" dt="2020-07-16T01:54:46.057" v="8870" actId="14100"/>
          <ac:picMkLst>
            <pc:docMk/>
            <pc:sldMk cId="4285039125" sldId="294"/>
            <ac:picMk id="8" creationId="{4AE569BE-989A-42DA-83A8-42B8D9DBFE76}"/>
          </ac:picMkLst>
        </pc:picChg>
        <pc:picChg chg="add mod">
          <ac:chgData name="Till Poppels" userId="db94cf0133c98062" providerId="Windows Live" clId="Web-{DCD09875-2B30-4774-8E87-9060291D4410}" dt="2020-07-16T01:55:59.136" v="8877" actId="1076"/>
          <ac:picMkLst>
            <pc:docMk/>
            <pc:sldMk cId="4285039125" sldId="294"/>
            <ac:picMk id="13" creationId="{35EB93D8-7192-4AE2-AEE0-4191D950AC94}"/>
          </ac:picMkLst>
        </pc:picChg>
        <pc:picChg chg="add mod">
          <ac:chgData name="Till Poppels" userId="db94cf0133c98062" providerId="Windows Live" clId="Web-{DCD09875-2B30-4774-8E87-9060291D4410}" dt="2020-07-16T01:56:25.823" v="8879" actId="1076"/>
          <ac:picMkLst>
            <pc:docMk/>
            <pc:sldMk cId="4285039125" sldId="294"/>
            <ac:picMk id="15" creationId="{DB831574-6762-44C3-BCF9-102D37D61C5E}"/>
          </ac:picMkLst>
        </pc:picChg>
      </pc:sldChg>
      <pc:sldChg chg="add replId">
        <pc:chgData name="Till Poppels" userId="db94cf0133c98062" providerId="Windows Live" clId="Web-{DCD09875-2B30-4774-8E87-9060291D4410}" dt="2020-07-16T16:52:51.787" v="8960"/>
        <pc:sldMkLst>
          <pc:docMk/>
          <pc:sldMk cId="3165274856" sldId="29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Till Poppels &amp; Andy Kehler  |  ECBAE 2020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91054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Till Poppels &amp; Andy Kehler  |  ECBAE 2020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051222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Till Poppels &amp; Andy Kehler  |  ECBAE 2020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935281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Till Poppels &amp; Andy Kehler  |  ECBAE 2020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627129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Till Poppels &amp; Andy Kehler  |  ECBAE 2020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160189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Till Poppels &amp; Andy Kehler  |  ECBAE 2020 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29909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Till Poppels &amp; Andy Kehler  |  ECBAE 2020 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683378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Till Poppels &amp; Andy Kehler  |  ECBAE 2020 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260043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Till Poppels &amp; Andy Kehler  |  ECBAE 2020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979133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Till Poppels &amp; Andy Kehler  |  ECBAE 2020 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535635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Till Poppels &amp; Andy Kehler  |  ECBAE 2020 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22618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Till Poppels &amp; Andy Kehler  |  ECBAE 2020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15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122363"/>
            <a:ext cx="12191998" cy="2387600"/>
          </a:xfrm>
        </p:spPr>
        <p:txBody>
          <a:bodyPr>
            <a:normAutofit/>
          </a:bodyPr>
          <a:lstStyle/>
          <a:p>
            <a:r>
              <a:rPr lang="en-US">
                <a:ea typeface="+mj-lt"/>
                <a:cs typeface="+mj-lt"/>
              </a:rPr>
              <a:t>Anything can be elided</a:t>
            </a:r>
            <a:br>
              <a:rPr lang="en-US" dirty="0">
                <a:ea typeface="+mj-lt"/>
                <a:cs typeface="+mj-lt"/>
              </a:rPr>
            </a:br>
            <a:r>
              <a:rPr lang="en-US">
                <a:ea typeface="+mj-lt"/>
                <a:cs typeface="+mj-lt"/>
              </a:rPr>
              <a:t>if you know </a:t>
            </a:r>
            <a:r>
              <a:rPr lang="en-US" dirty="0">
                <a:ea typeface="+mj-lt"/>
                <a:cs typeface="+mj-lt"/>
              </a:rPr>
              <a:t>how</a:t>
            </a:r>
            <a:endParaRPr lang="en-US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 Light"/>
              </a:rPr>
              <a:t>Till Poppels &amp; Andy Kehler</a:t>
            </a:r>
          </a:p>
          <a:p>
            <a:r>
              <a:rPr lang="en-US" dirty="0">
                <a:cs typeface="Calibri Light"/>
              </a:rPr>
              <a:t>ECBAE 2020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B098EF7C-E3A9-4F9C-B942-6A74027D0E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405" y="174625"/>
            <a:ext cx="9876970" cy="61731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8C4BE5F3-FEF9-4A5E-8C67-6575FE29583A}"/>
              </a:ext>
            </a:extLst>
          </p:cNvPr>
          <p:cNvGrpSpPr/>
          <p:nvPr/>
        </p:nvGrpSpPr>
        <p:grpSpPr>
          <a:xfrm>
            <a:off x="3007241" y="2635100"/>
            <a:ext cx="7238999" cy="2516372"/>
            <a:chOff x="3007241" y="2635100"/>
            <a:chExt cx="7238999" cy="251637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204A36C-54E3-490C-B0C4-AE9192F6561F}"/>
                </a:ext>
              </a:extLst>
            </p:cNvPr>
            <p:cNvSpPr/>
            <p:nvPr/>
          </p:nvSpPr>
          <p:spPr>
            <a:xfrm>
              <a:off x="3007241" y="3760380"/>
              <a:ext cx="2711301" cy="13910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8E2917F-FA97-4E66-8194-D073B72A92BA}"/>
                </a:ext>
              </a:extLst>
            </p:cNvPr>
            <p:cNvSpPr/>
            <p:nvPr/>
          </p:nvSpPr>
          <p:spPr>
            <a:xfrm>
              <a:off x="7534939" y="2635100"/>
              <a:ext cx="2711301" cy="13910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21509F5-9982-4895-A56C-1583526678A0}"/>
              </a:ext>
            </a:extLst>
          </p:cNvPr>
          <p:cNvGrpSpPr/>
          <p:nvPr/>
        </p:nvGrpSpPr>
        <p:grpSpPr>
          <a:xfrm>
            <a:off x="3315455" y="5109167"/>
            <a:ext cx="6498944" cy="671869"/>
            <a:chOff x="2820123" y="4900232"/>
            <a:chExt cx="6268271" cy="671869"/>
          </a:xfrm>
        </p:grpSpPr>
        <p:sp>
          <p:nvSpPr>
            <p:cNvPr id="6" name="Arrow: Right 5">
              <a:extLst>
                <a:ext uri="{FF2B5EF4-FFF2-40B4-BE49-F238E27FC236}">
                  <a16:creationId xmlns:a16="http://schemas.microsoft.com/office/drawing/2014/main" id="{E7A9F26D-364E-4C86-AAEA-52198904FAD0}"/>
                </a:ext>
              </a:extLst>
            </p:cNvPr>
            <p:cNvSpPr/>
            <p:nvPr/>
          </p:nvSpPr>
          <p:spPr>
            <a:xfrm>
              <a:off x="2820123" y="4939737"/>
              <a:ext cx="1941493" cy="632364"/>
            </a:xfrm>
            <a:prstGeom prst="rightArrow">
              <a:avLst/>
            </a:prstGeom>
            <a:solidFill>
              <a:srgbClr val="00000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cs typeface="Calibri"/>
                </a:rPr>
                <a:t>ns</a:t>
              </a:r>
              <a:endParaRPr lang="en-US" dirty="0"/>
            </a:p>
          </p:txBody>
        </p:sp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id="{E9B35158-D7DA-4B7B-8725-2ABAEC159773}"/>
                </a:ext>
              </a:extLst>
            </p:cNvPr>
            <p:cNvSpPr/>
            <p:nvPr/>
          </p:nvSpPr>
          <p:spPr>
            <a:xfrm>
              <a:off x="7132509" y="4900232"/>
              <a:ext cx="1955885" cy="598713"/>
            </a:xfrm>
            <a:prstGeom prst="rightArrow">
              <a:avLst/>
            </a:prstGeom>
            <a:solidFill>
              <a:srgbClr val="00000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cs typeface="Calibri"/>
                </a:rPr>
                <a:t>ns</a:t>
              </a:r>
              <a:endParaRPr lang="en-US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8D4E526-9E4C-45EC-996A-CDD22105629F}"/>
              </a:ext>
            </a:extLst>
          </p:cNvPr>
          <p:cNvGrpSpPr/>
          <p:nvPr/>
        </p:nvGrpSpPr>
        <p:grpSpPr>
          <a:xfrm>
            <a:off x="3648228" y="2284092"/>
            <a:ext cx="5676666" cy="1221130"/>
            <a:chOff x="3512157" y="2211521"/>
            <a:chExt cx="5676666" cy="1221130"/>
          </a:xfrm>
        </p:grpSpPr>
        <p:sp>
          <p:nvSpPr>
            <p:cNvPr id="10" name="Arrow: Down 9">
              <a:extLst>
                <a:ext uri="{FF2B5EF4-FFF2-40B4-BE49-F238E27FC236}">
                  <a16:creationId xmlns:a16="http://schemas.microsoft.com/office/drawing/2014/main" id="{5AA93E1C-E4D9-4818-8E39-9CCF0EF45122}"/>
                </a:ext>
              </a:extLst>
            </p:cNvPr>
            <p:cNvSpPr/>
            <p:nvPr/>
          </p:nvSpPr>
          <p:spPr>
            <a:xfrm>
              <a:off x="8000467" y="2211521"/>
              <a:ext cx="1188356" cy="1133928"/>
            </a:xfrm>
            <a:prstGeom prst="downArrow">
              <a:avLst/>
            </a:prstGeom>
            <a:solidFill>
              <a:srgbClr val="00000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cs typeface="Calibri"/>
                </a:rPr>
                <a:t>***</a:t>
              </a:r>
              <a:endParaRPr lang="en-US" dirty="0"/>
            </a:p>
          </p:txBody>
        </p:sp>
        <p:sp>
          <p:nvSpPr>
            <p:cNvPr id="18" name="Arrow: Down 17">
              <a:extLst>
                <a:ext uri="{FF2B5EF4-FFF2-40B4-BE49-F238E27FC236}">
                  <a16:creationId xmlns:a16="http://schemas.microsoft.com/office/drawing/2014/main" id="{8037BCF3-E3EF-4A2A-A072-F2D22FA938D4}"/>
                </a:ext>
              </a:extLst>
            </p:cNvPr>
            <p:cNvSpPr/>
            <p:nvPr/>
          </p:nvSpPr>
          <p:spPr>
            <a:xfrm>
              <a:off x="3512157" y="2298723"/>
              <a:ext cx="1188356" cy="1133928"/>
            </a:xfrm>
            <a:prstGeom prst="downArrow">
              <a:avLst/>
            </a:prstGeom>
            <a:solidFill>
              <a:srgbClr val="00000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cs typeface="Calibri"/>
                </a:rPr>
                <a:t>***</a:t>
              </a:r>
              <a:endParaRPr lang="en-US" dirty="0"/>
            </a:p>
          </p:txBody>
        </p:sp>
      </p:grpSp>
      <p:sp>
        <p:nvSpPr>
          <p:cNvPr id="20" name="Arrow: Down 19">
            <a:extLst>
              <a:ext uri="{FF2B5EF4-FFF2-40B4-BE49-F238E27FC236}">
                <a16:creationId xmlns:a16="http://schemas.microsoft.com/office/drawing/2014/main" id="{B4B5E048-7C65-470B-B5EE-3556FCA6DA8B}"/>
              </a:ext>
            </a:extLst>
          </p:cNvPr>
          <p:cNvSpPr/>
          <p:nvPr/>
        </p:nvSpPr>
        <p:spPr>
          <a:xfrm>
            <a:off x="3648227" y="3496151"/>
            <a:ext cx="1188356" cy="1224642"/>
          </a:xfrm>
          <a:prstGeom prst="downArrow">
            <a:avLst/>
          </a:prstGeom>
          <a:solidFill>
            <a:srgbClr val="00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***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B3D5C6-CB8F-4E35-A0B1-D63BEA65A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10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4278D0-371F-4FBE-B623-404817F49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Till Poppels &amp; Andy Kehler  |  ECBAE 2020 </a:t>
            </a:r>
          </a:p>
        </p:txBody>
      </p:sp>
    </p:spTree>
    <p:extLst>
      <p:ext uri="{BB962C8B-B14F-4D97-AF65-F5344CB8AC3E}">
        <p14:creationId xmlns:p14="http://schemas.microsoft.com/office/powerpoint/2010/main" val="264849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9A810C1-67A8-480E-8FCE-090BD87E5E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897000"/>
              </p:ext>
            </p:extLst>
          </p:nvPr>
        </p:nvGraphicFramePr>
        <p:xfrm>
          <a:off x="1231604" y="3858067"/>
          <a:ext cx="10112982" cy="2316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3989">
                  <a:extLst>
                    <a:ext uri="{9D8B030D-6E8A-4147-A177-3AD203B41FA5}">
                      <a16:colId xmlns:a16="http://schemas.microsoft.com/office/drawing/2014/main" val="3785029466"/>
                    </a:ext>
                  </a:extLst>
                </a:gridCol>
                <a:gridCol w="1020725">
                  <a:extLst>
                    <a:ext uri="{9D8B030D-6E8A-4147-A177-3AD203B41FA5}">
                      <a16:colId xmlns:a16="http://schemas.microsoft.com/office/drawing/2014/main" val="1082341019"/>
                    </a:ext>
                  </a:extLst>
                </a:gridCol>
                <a:gridCol w="1435391">
                  <a:extLst>
                    <a:ext uri="{9D8B030D-6E8A-4147-A177-3AD203B41FA5}">
                      <a16:colId xmlns:a16="http://schemas.microsoft.com/office/drawing/2014/main" val="676121757"/>
                    </a:ext>
                  </a:extLst>
                </a:gridCol>
                <a:gridCol w="1044640">
                  <a:extLst>
                    <a:ext uri="{9D8B030D-6E8A-4147-A177-3AD203B41FA5}">
                      <a16:colId xmlns:a16="http://schemas.microsoft.com/office/drawing/2014/main" val="984132463"/>
                    </a:ext>
                  </a:extLst>
                </a:gridCol>
                <a:gridCol w="998237">
                  <a:extLst>
                    <a:ext uri="{9D8B030D-6E8A-4147-A177-3AD203B41FA5}">
                      <a16:colId xmlns:a16="http://schemas.microsoft.com/office/drawing/2014/main" val="14665981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/>
                        <a:t>3 findings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Chung</a:t>
                      </a:r>
                      <a:endParaRPr lang="en-US"/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(2006)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Merchant (2013)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Chung (2013)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Rudin (2019)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11893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noProof="0"/>
                        <a:t>1. There are </a:t>
                      </a:r>
                      <a:r>
                        <a:rPr lang="en-US" sz="2400" b="1" u="none" strike="noStrike" noProof="0"/>
                        <a:t>fully acceptable sluices</a:t>
                      </a:r>
                      <a:r>
                        <a:rPr lang="en-US" sz="2400" u="none" strike="noStrike" noProof="0"/>
                        <a:t> under tough movement.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524185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400"/>
                        <a:t>2. </a:t>
                      </a:r>
                      <a:r>
                        <a:rPr lang="en-US" sz="2400" b="1"/>
                        <a:t>No mismatch penalty</a:t>
                      </a:r>
                      <a:r>
                        <a:rPr lang="en-US" sz="2400"/>
                        <a:t> anywhere.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345102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400"/>
                        <a:t>3. Ellipsis-specific </a:t>
                      </a:r>
                      <a:r>
                        <a:rPr lang="en-US" sz="2400" b="1"/>
                        <a:t>when/where penalties</a:t>
                      </a:r>
                      <a:r>
                        <a:rPr lang="en-US" sz="2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148658"/>
                  </a:ext>
                </a:extLst>
              </a:tr>
            </a:tbl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60B8BD88-F613-44BA-95D8-689FD0A7F0E5}"/>
              </a:ext>
            </a:extLst>
          </p:cNvPr>
          <p:cNvGrpSpPr/>
          <p:nvPr/>
        </p:nvGrpSpPr>
        <p:grpSpPr>
          <a:xfrm>
            <a:off x="5943600" y="4457700"/>
            <a:ext cx="6400800" cy="2990850"/>
            <a:chOff x="5943600" y="4657725"/>
            <a:chExt cx="6400800" cy="2990850"/>
          </a:xfrm>
        </p:grpSpPr>
        <p:pic>
          <p:nvPicPr>
            <p:cNvPr id="13" name="Graphic 13">
              <a:extLst>
                <a:ext uri="{FF2B5EF4-FFF2-40B4-BE49-F238E27FC236}">
                  <a16:creationId xmlns:a16="http://schemas.microsoft.com/office/drawing/2014/main" id="{BE3EA5BA-B0A5-44B4-AD61-CAF2782C51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943600" y="4657725"/>
              <a:ext cx="2952750" cy="2990850"/>
            </a:xfrm>
            <a:prstGeom prst="rect">
              <a:avLst/>
            </a:prstGeom>
          </p:spPr>
        </p:pic>
        <p:pic>
          <p:nvPicPr>
            <p:cNvPr id="30" name="Graphic 13">
              <a:extLst>
                <a:ext uri="{FF2B5EF4-FFF2-40B4-BE49-F238E27FC236}">
                  <a16:creationId xmlns:a16="http://schemas.microsoft.com/office/drawing/2014/main" id="{FE303E9F-6841-401E-B451-09D0BDBA2F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134225" y="4657725"/>
              <a:ext cx="2952750" cy="2990850"/>
            </a:xfrm>
            <a:prstGeom prst="rect">
              <a:avLst/>
            </a:prstGeom>
          </p:spPr>
        </p:pic>
        <p:pic>
          <p:nvPicPr>
            <p:cNvPr id="31" name="Graphic 13">
              <a:extLst>
                <a:ext uri="{FF2B5EF4-FFF2-40B4-BE49-F238E27FC236}">
                  <a16:creationId xmlns:a16="http://schemas.microsoft.com/office/drawing/2014/main" id="{D1BCB3D1-8C91-4BAC-A383-09700AAC1F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343900" y="4657725"/>
              <a:ext cx="2952750" cy="2990850"/>
            </a:xfrm>
            <a:prstGeom prst="rect">
              <a:avLst/>
            </a:prstGeom>
          </p:spPr>
        </p:pic>
        <p:pic>
          <p:nvPicPr>
            <p:cNvPr id="32" name="Graphic 13">
              <a:extLst>
                <a:ext uri="{FF2B5EF4-FFF2-40B4-BE49-F238E27FC236}">
                  <a16:creationId xmlns:a16="http://schemas.microsoft.com/office/drawing/2014/main" id="{B9D80E85-575E-4639-955D-557D432D5E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391650" y="4657725"/>
              <a:ext cx="2952750" cy="299085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A74ECE3-AC8C-43A8-BABC-7A860DEC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Experiment 1: Discussion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676B01-82B0-46D8-B63E-E1A35C189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Till Poppels &amp; Andy Kehler  |  ECBAE 2020 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C6592E-F26F-442F-825C-512496ABF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11</a:t>
            </a:fld>
            <a:endParaRPr lang="en-US" dirty="0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21DA419C-EF5C-4839-A8DE-06D125D563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3979" y="257757"/>
            <a:ext cx="4780378" cy="29875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B7BB85A3-4BE2-435A-982F-04FAE94BDDE2}"/>
              </a:ext>
            </a:extLst>
          </p:cNvPr>
          <p:cNvGrpSpPr/>
          <p:nvPr/>
        </p:nvGrpSpPr>
        <p:grpSpPr>
          <a:xfrm>
            <a:off x="7262812" y="4676775"/>
            <a:ext cx="3762375" cy="971550"/>
            <a:chOff x="7262812" y="4876800"/>
            <a:chExt cx="3762375" cy="971550"/>
          </a:xfrm>
        </p:grpSpPr>
        <p:pic>
          <p:nvPicPr>
            <p:cNvPr id="12" name="Graphic 12">
              <a:extLst>
                <a:ext uri="{FF2B5EF4-FFF2-40B4-BE49-F238E27FC236}">
                  <a16:creationId xmlns:a16="http://schemas.microsoft.com/office/drawing/2014/main" id="{D48ACC9E-D626-4BD4-8DF7-DF96C61406B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262812" y="4876800"/>
              <a:ext cx="314325" cy="333375"/>
            </a:xfrm>
            <a:prstGeom prst="rect">
              <a:avLst/>
            </a:prstGeom>
          </p:spPr>
        </p:pic>
        <p:pic>
          <p:nvPicPr>
            <p:cNvPr id="23" name="Graphic 12">
              <a:extLst>
                <a:ext uri="{FF2B5EF4-FFF2-40B4-BE49-F238E27FC236}">
                  <a16:creationId xmlns:a16="http://schemas.microsoft.com/office/drawing/2014/main" id="{567DD771-A241-43E0-BE2E-AAAF83F5209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453437" y="4876800"/>
              <a:ext cx="314325" cy="333375"/>
            </a:xfrm>
            <a:prstGeom prst="rect">
              <a:avLst/>
            </a:prstGeom>
          </p:spPr>
        </p:pic>
        <p:pic>
          <p:nvPicPr>
            <p:cNvPr id="24" name="Graphic 12">
              <a:extLst>
                <a:ext uri="{FF2B5EF4-FFF2-40B4-BE49-F238E27FC236}">
                  <a16:creationId xmlns:a16="http://schemas.microsoft.com/office/drawing/2014/main" id="{73842F61-B6B3-44FA-815D-4391A8A5FD6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663112" y="4876800"/>
              <a:ext cx="314325" cy="333375"/>
            </a:xfrm>
            <a:prstGeom prst="rect">
              <a:avLst/>
            </a:prstGeom>
          </p:spPr>
        </p:pic>
        <p:pic>
          <p:nvPicPr>
            <p:cNvPr id="25" name="Graphic 12">
              <a:extLst>
                <a:ext uri="{FF2B5EF4-FFF2-40B4-BE49-F238E27FC236}">
                  <a16:creationId xmlns:a16="http://schemas.microsoft.com/office/drawing/2014/main" id="{6E35DDE3-2106-4BE8-BB10-11490D8D73F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710862" y="4876800"/>
              <a:ext cx="314325" cy="333375"/>
            </a:xfrm>
            <a:prstGeom prst="rect">
              <a:avLst/>
            </a:prstGeom>
          </p:spPr>
        </p:pic>
        <p:pic>
          <p:nvPicPr>
            <p:cNvPr id="26" name="Graphic 12">
              <a:extLst>
                <a:ext uri="{FF2B5EF4-FFF2-40B4-BE49-F238E27FC236}">
                  <a16:creationId xmlns:a16="http://schemas.microsoft.com/office/drawing/2014/main" id="{0AB2EE33-A8B9-4531-A972-40AEB1374AA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262812" y="5514975"/>
              <a:ext cx="314325" cy="333375"/>
            </a:xfrm>
            <a:prstGeom prst="rect">
              <a:avLst/>
            </a:prstGeom>
          </p:spPr>
        </p:pic>
        <p:pic>
          <p:nvPicPr>
            <p:cNvPr id="27" name="Graphic 12">
              <a:extLst>
                <a:ext uri="{FF2B5EF4-FFF2-40B4-BE49-F238E27FC236}">
                  <a16:creationId xmlns:a16="http://schemas.microsoft.com/office/drawing/2014/main" id="{6360AF7A-444B-4509-A19D-DA7D69E6509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453437" y="5514975"/>
              <a:ext cx="314325" cy="333375"/>
            </a:xfrm>
            <a:prstGeom prst="rect">
              <a:avLst/>
            </a:prstGeom>
          </p:spPr>
        </p:pic>
        <p:pic>
          <p:nvPicPr>
            <p:cNvPr id="28" name="Graphic 12">
              <a:extLst>
                <a:ext uri="{FF2B5EF4-FFF2-40B4-BE49-F238E27FC236}">
                  <a16:creationId xmlns:a16="http://schemas.microsoft.com/office/drawing/2014/main" id="{ED1CD9A5-0C65-49A8-8139-95B8B241A81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663112" y="5514975"/>
              <a:ext cx="314325" cy="333375"/>
            </a:xfrm>
            <a:prstGeom prst="rect">
              <a:avLst/>
            </a:prstGeom>
          </p:spPr>
        </p:pic>
        <p:pic>
          <p:nvPicPr>
            <p:cNvPr id="29" name="Graphic 12">
              <a:extLst>
                <a:ext uri="{FF2B5EF4-FFF2-40B4-BE49-F238E27FC236}">
                  <a16:creationId xmlns:a16="http://schemas.microsoft.com/office/drawing/2014/main" id="{A2DF9D12-9EED-44DB-A697-D413DE5827E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710862" y="5514975"/>
              <a:ext cx="314325" cy="333375"/>
            </a:xfrm>
            <a:prstGeom prst="rect">
              <a:avLst/>
            </a:prstGeom>
          </p:spPr>
        </p:pic>
      </p:grp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672606E8-AFBD-4C0B-A2EF-A49A6C509CAE}"/>
              </a:ext>
            </a:extLst>
          </p:cNvPr>
          <p:cNvSpPr txBox="1">
            <a:spLocks/>
          </p:cNvSpPr>
          <p:nvPr/>
        </p:nvSpPr>
        <p:spPr>
          <a:xfrm>
            <a:off x="1240687" y="2103179"/>
            <a:ext cx="4953000" cy="1147616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>
                <a:solidFill>
                  <a:srgbClr val="C00000"/>
                </a:solidFill>
                <a:ea typeface="+mn-lt"/>
                <a:cs typeface="+mn-lt"/>
              </a:rPr>
              <a:t>Brake fluid</a:t>
            </a:r>
            <a:r>
              <a:rPr lang="en-US" sz="2400">
                <a:ea typeface="+mn-lt"/>
                <a:cs typeface="+mn-lt"/>
              </a:rPr>
              <a:t> is easy to replace </a:t>
            </a:r>
            <a:r>
              <a:rPr lang="en-US" sz="2400" b="1" i="1">
                <a:solidFill>
                  <a:srgbClr val="C00000"/>
                </a:solidFill>
                <a:ea typeface="+mn-lt"/>
                <a:cs typeface="+mn-lt"/>
              </a:rPr>
              <a:t>t</a:t>
            </a:r>
            <a:endParaRPr lang="en-US" sz="2400" b="1" dirty="0">
              <a:solidFill>
                <a:srgbClr val="C00000"/>
              </a:solidFill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2400" dirty="0">
                <a:ea typeface="+mn-lt"/>
                <a:cs typeface="+mn-lt"/>
              </a:rPr>
              <a:t>if you know how </a:t>
            </a: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(</a:t>
            </a:r>
            <a:r>
              <a:rPr lang="en-US" sz="2400">
                <a:ea typeface="+mn-lt"/>
                <a:cs typeface="+mn-lt"/>
              </a:rPr>
              <a:t>to replace it).</a:t>
            </a:r>
          </a:p>
        </p:txBody>
      </p:sp>
    </p:spTree>
    <p:extLst>
      <p:ext uri="{BB962C8B-B14F-4D97-AF65-F5344CB8AC3E}">
        <p14:creationId xmlns:p14="http://schemas.microsoft.com/office/powerpoint/2010/main" val="38088243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CFF36-EAC1-4A56-9255-FD6BC3E1E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Experiment 2: voice mismatches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AEEE0-9211-43C3-9072-050F247D2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9927"/>
            <a:ext cx="10515600" cy="9666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400">
                <a:cs typeface="Calibri"/>
              </a:rPr>
              <a:t>The problem was solved</a:t>
            </a:r>
            <a:endParaRPr lang="en-US"/>
          </a:p>
          <a:p>
            <a:pPr marL="0" indent="0" algn="ctr">
              <a:buNone/>
            </a:pPr>
            <a:r>
              <a:rPr lang="en-US" sz="2400">
                <a:cs typeface="Calibri"/>
              </a:rPr>
              <a:t>but no one knows who </a:t>
            </a:r>
            <a:r>
              <a:rPr lang="en-US" sz="2400">
                <a:solidFill>
                  <a:srgbClr val="C00000"/>
                </a:solidFill>
                <a:cs typeface="Calibri"/>
              </a:rPr>
              <a:t>#</a:t>
            </a:r>
            <a:r>
              <a:rPr lang="en-US" sz="2400">
                <a:cs typeface="Calibri"/>
              </a:rPr>
              <a:t>(solved it).</a:t>
            </a:r>
            <a:endParaRPr lang="en-US">
              <a:cs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5E5395-E14F-4FCD-9A0D-EBD7C2FDA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12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29FE8-727C-4AFF-AEF6-B53C7AAFC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Till Poppels &amp; Andy Kehler  |  ECBAE 2020 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EC2F6FD-85C3-49F5-8BB3-352423ECE994}"/>
              </a:ext>
            </a:extLst>
          </p:cNvPr>
          <p:cNvSpPr txBox="1">
            <a:spLocks/>
          </p:cNvSpPr>
          <p:nvPr/>
        </p:nvSpPr>
        <p:spPr>
          <a:xfrm>
            <a:off x="839972" y="3174188"/>
            <a:ext cx="10506740" cy="9666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The problem should be solved</a:t>
            </a:r>
            <a:endParaRPr lang="en-US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sz="2400" dirty="0">
                <a:ea typeface="+mn-lt"/>
                <a:cs typeface="+mn-lt"/>
              </a:rPr>
              <a:t>but no one knows </a:t>
            </a:r>
            <a:r>
              <a:rPr lang="en-US" sz="2400" dirty="0">
                <a:solidFill>
                  <a:srgbClr val="C00000"/>
                </a:solidFill>
                <a:ea typeface="+mn-lt"/>
                <a:cs typeface="+mn-lt"/>
              </a:rPr>
              <a:t>how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b="1" dirty="0">
                <a:solidFill>
                  <a:srgbClr val="C00000"/>
                </a:solidFill>
                <a:ea typeface="+mn-lt"/>
                <a:cs typeface="+mn-lt"/>
              </a:rPr>
              <a:t>?</a:t>
            </a:r>
            <a:r>
              <a:rPr lang="en-US" sz="2400">
                <a:ea typeface="+mn-lt"/>
                <a:cs typeface="+mn-lt"/>
              </a:rPr>
              <a:t>(to solve it).</a:t>
            </a:r>
            <a:endParaRPr lang="en-US" sz="2400">
              <a:solidFill>
                <a:srgbClr val="000000"/>
              </a:solidFill>
              <a:cs typeface="Calibri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5D4453D-CA46-4FF5-AB22-4A7D504E2440}"/>
              </a:ext>
            </a:extLst>
          </p:cNvPr>
          <p:cNvSpPr txBox="1">
            <a:spLocks/>
          </p:cNvSpPr>
          <p:nvPr/>
        </p:nvSpPr>
        <p:spPr>
          <a:xfrm>
            <a:off x="839972" y="4804513"/>
            <a:ext cx="10515600" cy="9666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The problem hasn't been solved</a:t>
            </a:r>
            <a:endParaRPr lang="en-US" sz="240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2400">
                <a:solidFill>
                  <a:srgbClr val="C00000"/>
                </a:solidFill>
                <a:ea typeface="+mn-lt"/>
                <a:cs typeface="+mn-lt"/>
              </a:rPr>
              <a:t>because </a:t>
            </a:r>
            <a:r>
              <a:rPr lang="en-US" sz="2400">
                <a:ea typeface="+mn-lt"/>
                <a:cs typeface="+mn-lt"/>
              </a:rPr>
              <a:t>no one knows </a:t>
            </a: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how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b="1">
                <a:solidFill>
                  <a:srgbClr val="C00000"/>
                </a:solidFill>
                <a:ea typeface="+mn-lt"/>
                <a:cs typeface="+mn-lt"/>
              </a:rPr>
              <a:t>?</a:t>
            </a:r>
            <a:r>
              <a:rPr lang="en-US" sz="2400">
                <a:ea typeface="+mn-lt"/>
                <a:cs typeface="+mn-lt"/>
              </a:rPr>
              <a:t>(to solve it).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1E2088-517C-44EC-8D38-F81397F3B99C}"/>
              </a:ext>
            </a:extLst>
          </p:cNvPr>
          <p:cNvSpPr txBox="1"/>
          <p:nvPr/>
        </p:nvSpPr>
        <p:spPr>
          <a:xfrm>
            <a:off x="6638261" y="3980121"/>
            <a:ext cx="308875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rgbClr val="C00000"/>
                </a:solidFill>
              </a:rPr>
              <a:t>?</a:t>
            </a:r>
            <a:r>
              <a:rPr lang="en-US" sz="2400"/>
              <a:t>(it should be solved).</a:t>
            </a:r>
            <a:endParaRPr lang="en-US" sz="240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3917D3-5D30-4E11-8EB1-899AA5A7955D}"/>
              </a:ext>
            </a:extLst>
          </p:cNvPr>
          <p:cNvSpPr txBox="1"/>
          <p:nvPr/>
        </p:nvSpPr>
        <p:spPr>
          <a:xfrm>
            <a:off x="6950149" y="5612219"/>
            <a:ext cx="316850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C00000"/>
                </a:solidFill>
              </a:rPr>
              <a:t>#</a:t>
            </a:r>
            <a:r>
              <a:rPr lang="en-US" sz="2400"/>
              <a:t>(it hasn't been solved).</a:t>
            </a:r>
            <a:endParaRPr lang="en-US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237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0" grpId="0"/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CFF36-EAC1-4A56-9255-FD6BC3E1E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Experiment 2: voice mismatches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5E5395-E14F-4FCD-9A0D-EBD7C2FDA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13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29FE8-727C-4AFF-AEF6-B53C7AAFC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Till Poppels &amp; Andy Kehler  |  ECBAE 2020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7AAB3E-2F3D-4FFD-B9B7-A37FE5032ABB}"/>
              </a:ext>
            </a:extLst>
          </p:cNvPr>
          <p:cNvSpPr txBox="1"/>
          <p:nvPr/>
        </p:nvSpPr>
        <p:spPr>
          <a:xfrm>
            <a:off x="1347454" y="1696558"/>
            <a:ext cx="9786160" cy="3913892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1000"/>
              </a:spcBef>
            </a:pPr>
            <a:r>
              <a:rPr lang="en-US" sz="2400" u="sng" dirty="0">
                <a:solidFill>
                  <a:schemeClr val="tx1"/>
                </a:solidFill>
                <a:ea typeface="+mn-lt"/>
                <a:cs typeface="+mn-lt"/>
              </a:rPr>
              <a:t>12 items:</a:t>
            </a:r>
            <a:r>
              <a:rPr lang="en-US" sz="2400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ea typeface="+mn-lt"/>
                <a:cs typeface="+mn-lt"/>
              </a:rPr>
              <a:t>(2x2x3 design, wh-word varied </a:t>
            </a:r>
            <a:r>
              <a:rPr lang="en-US" sz="2400" i="1" dirty="0">
                <a:solidFill>
                  <a:schemeClr val="tx1">
                    <a:lumMod val="50000"/>
                    <a:lumOff val="50000"/>
                  </a:schemeClr>
                </a:solidFill>
                <a:ea typeface="+mn-lt"/>
                <a:cs typeface="+mn-lt"/>
              </a:rPr>
              <a:t>across</a:t>
            </a:r>
            <a:r>
              <a:rPr lang="en-US" sz="2400">
                <a:solidFill>
                  <a:schemeClr val="tx1">
                    <a:lumMod val="50000"/>
                    <a:lumOff val="50000"/>
                  </a:schemeClr>
                </a:solidFill>
                <a:ea typeface="+mn-lt"/>
                <a:cs typeface="+mn-lt"/>
              </a:rPr>
              <a:t> items)</a:t>
            </a:r>
            <a:endParaRPr lang="en-US"/>
          </a:p>
          <a:p>
            <a:endParaRPr lang="en-US" sz="2400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Nobody ever solved the problem because no one knows how.</a:t>
            </a:r>
            <a:endParaRPr lang="en-US">
              <a:solidFill>
                <a:schemeClr val="tx1"/>
              </a:solidFill>
              <a:cs typeface="Calibri"/>
            </a:endParaRPr>
          </a:p>
          <a:p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The problem </a:t>
            </a:r>
            <a:r>
              <a:rPr lang="en-US" sz="2400">
                <a:solidFill>
                  <a:srgbClr val="C00000"/>
                </a:solidFill>
                <a:ea typeface="+mn-lt"/>
                <a:cs typeface="+mn-lt"/>
              </a:rPr>
              <a:t>has never been solved </a:t>
            </a:r>
            <a:r>
              <a:rPr lang="en-US" sz="2400" i="1">
                <a:solidFill>
                  <a:srgbClr val="C00000"/>
                </a:solidFill>
                <a:ea typeface="+mn-lt"/>
                <a:cs typeface="+mn-lt"/>
              </a:rPr>
              <a:t>t</a:t>
            </a: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 because no one knows how.</a:t>
            </a:r>
            <a:endParaRPr lang="en-US">
              <a:solidFill>
                <a:schemeClr val="tx1"/>
              </a:solidFill>
              <a:cs typeface="Calibri" panose="020F0502020204030204"/>
            </a:endParaRPr>
          </a:p>
          <a:p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Nobody ever solved the problem because no one knows how to solve it.</a:t>
            </a:r>
            <a:endParaRPr lang="en-US" sz="2400">
              <a:solidFill>
                <a:schemeClr val="tx1"/>
              </a:solidFill>
            </a:endParaRPr>
          </a:p>
          <a:p>
            <a:r>
              <a:rPr lang="en-US" sz="2400">
                <a:solidFill>
                  <a:schemeClr val="tx1"/>
                </a:solidFill>
              </a:rPr>
              <a:t>The problem </a:t>
            </a:r>
            <a:r>
              <a:rPr lang="en-US" sz="2400">
                <a:solidFill>
                  <a:srgbClr val="C00000"/>
                </a:solidFill>
              </a:rPr>
              <a:t>has never been solved </a:t>
            </a:r>
            <a:r>
              <a:rPr lang="en-US" sz="2400" i="1">
                <a:solidFill>
                  <a:srgbClr val="C00000"/>
                </a:solidFill>
              </a:rPr>
              <a:t>t</a:t>
            </a:r>
            <a:r>
              <a:rPr lang="en-US" sz="2400">
                <a:solidFill>
                  <a:schemeClr val="tx1"/>
                </a:solidFill>
              </a:rPr>
              <a:t> because no one knows how to solve it.</a:t>
            </a:r>
            <a:endParaRPr lang="en-US" sz="240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spcBef>
                <a:spcPts val="1000"/>
              </a:spcBef>
            </a:pPr>
            <a:endParaRPr lang="en-US" sz="2400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US" sz="2400">
                <a:solidFill>
                  <a:schemeClr val="tx1"/>
                </a:solidFill>
                <a:cs typeface="Calibri"/>
              </a:rPr>
              <a:t>12 fillers, 47 Mechanical Turk participants</a:t>
            </a:r>
          </a:p>
          <a:p>
            <a:endParaRPr lang="en-US" sz="2400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US" sz="2400" u="sng">
                <a:solidFill>
                  <a:schemeClr val="tx1"/>
                </a:solidFill>
                <a:ea typeface="+mn-lt"/>
                <a:cs typeface="+mn-lt"/>
              </a:rPr>
              <a:t>Norming experiment:</a:t>
            </a: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 only </a:t>
            </a:r>
            <a:r>
              <a:rPr lang="en-US" sz="2400" b="1">
                <a:solidFill>
                  <a:schemeClr val="tx1"/>
                </a:solidFill>
                <a:ea typeface="+mn-lt"/>
                <a:cs typeface="+mn-lt"/>
              </a:rPr>
              <a:t>3.2%</a:t>
            </a: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 of sluices received passive-voice paraphrases</a:t>
            </a:r>
            <a:endParaRPr lang="en-US" sz="2400" dirty="0">
              <a:solidFill>
                <a:schemeClr val="tx1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5001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5A8212-D0AA-46DB-AC65-7EAB3A434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14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81B10F-F01B-4211-8653-866FBC7E9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13471" y="6356350"/>
            <a:ext cx="5577348" cy="365125"/>
          </a:xfrm>
        </p:spPr>
        <p:txBody>
          <a:bodyPr/>
          <a:lstStyle/>
          <a:p>
            <a:r>
              <a:rPr lang="en-US" dirty="0"/>
              <a:t>Till Poppels &amp; Andy Kehler  |  ECBAE 2020 </a:t>
            </a:r>
          </a:p>
        </p:txBody>
      </p:sp>
      <p:pic>
        <p:nvPicPr>
          <p:cNvPr id="5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7A5877A9-CCB6-443F-B3CD-F7243760A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522" y="192823"/>
            <a:ext cx="9879980" cy="61378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EDD9D8D0-69EE-4DF2-BE94-FD7757D94D4A}"/>
              </a:ext>
            </a:extLst>
          </p:cNvPr>
          <p:cNvGrpSpPr/>
          <p:nvPr/>
        </p:nvGrpSpPr>
        <p:grpSpPr>
          <a:xfrm>
            <a:off x="3432307" y="5138146"/>
            <a:ext cx="6384072" cy="557560"/>
            <a:chOff x="3432307" y="5138146"/>
            <a:chExt cx="6384072" cy="557560"/>
          </a:xfrm>
        </p:grpSpPr>
        <p:sp>
          <p:nvSpPr>
            <p:cNvPr id="6" name="Arrow: Right 5">
              <a:extLst>
                <a:ext uri="{FF2B5EF4-FFF2-40B4-BE49-F238E27FC236}">
                  <a16:creationId xmlns:a16="http://schemas.microsoft.com/office/drawing/2014/main" id="{6E24B130-ECA6-4EF6-B89B-08C3877EED9F}"/>
                </a:ext>
              </a:extLst>
            </p:cNvPr>
            <p:cNvSpPr/>
            <p:nvPr/>
          </p:nvSpPr>
          <p:spPr>
            <a:xfrm>
              <a:off x="3432307" y="5138146"/>
              <a:ext cx="1942170" cy="557560"/>
            </a:xfrm>
            <a:prstGeom prst="rightArrow">
              <a:avLst/>
            </a:prstGeom>
            <a:solidFill>
              <a:srgbClr val="00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cs typeface="Calibri"/>
                </a:rPr>
                <a:t>ns</a:t>
              </a:r>
              <a:endParaRPr lang="en-US" dirty="0"/>
            </a:p>
          </p:txBody>
        </p:sp>
        <p:sp>
          <p:nvSpPr>
            <p:cNvPr id="7" name="Arrow: Right 6">
              <a:extLst>
                <a:ext uri="{FF2B5EF4-FFF2-40B4-BE49-F238E27FC236}">
                  <a16:creationId xmlns:a16="http://schemas.microsoft.com/office/drawing/2014/main" id="{96BF9D77-175D-4F60-B86E-C30E716CF12F}"/>
                </a:ext>
              </a:extLst>
            </p:cNvPr>
            <p:cNvSpPr/>
            <p:nvPr/>
          </p:nvSpPr>
          <p:spPr>
            <a:xfrm>
              <a:off x="7874209" y="5138146"/>
              <a:ext cx="1942170" cy="557560"/>
            </a:xfrm>
            <a:prstGeom prst="rightArrow">
              <a:avLst/>
            </a:prstGeom>
            <a:solidFill>
              <a:srgbClr val="00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cs typeface="Calibri"/>
                </a:rPr>
                <a:t>ns</a:t>
              </a:r>
              <a:endParaRPr lang="en-US" dirty="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C3E2253-035C-447F-BD27-44C6B18B2C2A}"/>
              </a:ext>
            </a:extLst>
          </p:cNvPr>
          <p:cNvGrpSpPr/>
          <p:nvPr/>
        </p:nvGrpSpPr>
        <p:grpSpPr>
          <a:xfrm>
            <a:off x="3505352" y="2724626"/>
            <a:ext cx="1855106" cy="2062842"/>
            <a:chOff x="3505352" y="2724626"/>
            <a:chExt cx="1855106" cy="2062842"/>
          </a:xfrm>
        </p:grpSpPr>
        <p:sp>
          <p:nvSpPr>
            <p:cNvPr id="2" name="Arrow: Down 1">
              <a:extLst>
                <a:ext uri="{FF2B5EF4-FFF2-40B4-BE49-F238E27FC236}">
                  <a16:creationId xmlns:a16="http://schemas.microsoft.com/office/drawing/2014/main" id="{73EA832C-5E9F-41CC-99DD-0C0DBB28313B}"/>
                </a:ext>
              </a:extLst>
            </p:cNvPr>
            <p:cNvSpPr/>
            <p:nvPr/>
          </p:nvSpPr>
          <p:spPr>
            <a:xfrm>
              <a:off x="3505352" y="2762726"/>
              <a:ext cx="1188356" cy="891267"/>
            </a:xfrm>
            <a:prstGeom prst="downArrow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  <a:cs typeface="Calibri"/>
                </a:rPr>
                <a:t>*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Arrow: Down 8">
              <a:extLst>
                <a:ext uri="{FF2B5EF4-FFF2-40B4-BE49-F238E27FC236}">
                  <a16:creationId xmlns:a16="http://schemas.microsoft.com/office/drawing/2014/main" id="{50131078-39FF-4D88-A9C6-219B568E3E5F}"/>
                </a:ext>
              </a:extLst>
            </p:cNvPr>
            <p:cNvSpPr/>
            <p:nvPr/>
          </p:nvSpPr>
          <p:spPr>
            <a:xfrm>
              <a:off x="4172102" y="2724626"/>
              <a:ext cx="1188356" cy="2062842"/>
            </a:xfrm>
            <a:prstGeom prst="downArrow">
              <a:avLst/>
            </a:prstGeom>
            <a:solidFill>
              <a:srgbClr val="00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cs typeface="Calibri"/>
              </a:endParaRPr>
            </a:p>
            <a:p>
              <a:pPr algn="ctr"/>
              <a:endParaRPr lang="en-US" dirty="0">
                <a:solidFill>
                  <a:schemeClr val="tx1"/>
                </a:solidFill>
                <a:cs typeface="Calibri"/>
              </a:endParaRPr>
            </a:p>
            <a:p>
              <a:pPr algn="ctr"/>
              <a:r>
                <a:rPr lang="en-US">
                  <a:solidFill>
                    <a:schemeClr val="tx1"/>
                  </a:solidFill>
                  <a:cs typeface="Calibri"/>
                </a:rPr>
                <a:t>***</a:t>
              </a:r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813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9A810C1-67A8-480E-8FCE-090BD87E5E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617636"/>
              </p:ext>
            </p:extLst>
          </p:nvPr>
        </p:nvGraphicFramePr>
        <p:xfrm>
          <a:off x="1231604" y="3858067"/>
          <a:ext cx="10112982" cy="2316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13989">
                  <a:extLst>
                    <a:ext uri="{9D8B030D-6E8A-4147-A177-3AD203B41FA5}">
                      <a16:colId xmlns:a16="http://schemas.microsoft.com/office/drawing/2014/main" val="3785029466"/>
                    </a:ext>
                  </a:extLst>
                </a:gridCol>
                <a:gridCol w="1020725">
                  <a:extLst>
                    <a:ext uri="{9D8B030D-6E8A-4147-A177-3AD203B41FA5}">
                      <a16:colId xmlns:a16="http://schemas.microsoft.com/office/drawing/2014/main" val="1082341019"/>
                    </a:ext>
                  </a:extLst>
                </a:gridCol>
                <a:gridCol w="1435391">
                  <a:extLst>
                    <a:ext uri="{9D8B030D-6E8A-4147-A177-3AD203B41FA5}">
                      <a16:colId xmlns:a16="http://schemas.microsoft.com/office/drawing/2014/main" val="676121757"/>
                    </a:ext>
                  </a:extLst>
                </a:gridCol>
                <a:gridCol w="1044640">
                  <a:extLst>
                    <a:ext uri="{9D8B030D-6E8A-4147-A177-3AD203B41FA5}">
                      <a16:colId xmlns:a16="http://schemas.microsoft.com/office/drawing/2014/main" val="984132463"/>
                    </a:ext>
                  </a:extLst>
                </a:gridCol>
                <a:gridCol w="998237">
                  <a:extLst>
                    <a:ext uri="{9D8B030D-6E8A-4147-A177-3AD203B41FA5}">
                      <a16:colId xmlns:a16="http://schemas.microsoft.com/office/drawing/2014/main" val="14665981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/>
                        <a:t>3 findings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Chung</a:t>
                      </a:r>
                      <a:endParaRPr lang="en-US"/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(2006)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Merchant (2013)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Chung (2013)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Rudin (2019)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11893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noProof="0"/>
                        <a:t>1. There are </a:t>
                      </a:r>
                      <a:r>
                        <a:rPr lang="en-US" sz="2400" b="1" u="none" strike="noStrike" noProof="0"/>
                        <a:t>fully acceptable sluices</a:t>
                      </a:r>
                      <a:r>
                        <a:rPr lang="en-US" sz="2400" u="none" strike="noStrike" noProof="0"/>
                        <a:t> under voice mismatch.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524185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400"/>
                        <a:t>2. </a:t>
                      </a:r>
                      <a:r>
                        <a:rPr lang="en-US" sz="2400" b="1"/>
                        <a:t>No mismatch penalty</a:t>
                      </a:r>
                      <a:r>
                        <a:rPr lang="en-US" sz="2400"/>
                        <a:t> anywhere.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345102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400"/>
                        <a:t>3. Ellipsis-specific </a:t>
                      </a:r>
                      <a:r>
                        <a:rPr lang="en-US" sz="2400" b="1"/>
                        <a:t>when/where penalties</a:t>
                      </a:r>
                      <a:r>
                        <a:rPr lang="en-US" sz="2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148658"/>
                  </a:ext>
                </a:extLst>
              </a:tr>
            </a:tbl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60B8BD88-F613-44BA-95D8-689FD0A7F0E5}"/>
              </a:ext>
            </a:extLst>
          </p:cNvPr>
          <p:cNvGrpSpPr/>
          <p:nvPr/>
        </p:nvGrpSpPr>
        <p:grpSpPr>
          <a:xfrm>
            <a:off x="5943600" y="4457700"/>
            <a:ext cx="6400800" cy="2990850"/>
            <a:chOff x="5943600" y="4657725"/>
            <a:chExt cx="6400800" cy="2990850"/>
          </a:xfrm>
        </p:grpSpPr>
        <p:pic>
          <p:nvPicPr>
            <p:cNvPr id="13" name="Graphic 13">
              <a:extLst>
                <a:ext uri="{FF2B5EF4-FFF2-40B4-BE49-F238E27FC236}">
                  <a16:creationId xmlns:a16="http://schemas.microsoft.com/office/drawing/2014/main" id="{BE3EA5BA-B0A5-44B4-AD61-CAF2782C51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943600" y="4657725"/>
              <a:ext cx="2952750" cy="2990850"/>
            </a:xfrm>
            <a:prstGeom prst="rect">
              <a:avLst/>
            </a:prstGeom>
          </p:spPr>
        </p:pic>
        <p:pic>
          <p:nvPicPr>
            <p:cNvPr id="30" name="Graphic 13">
              <a:extLst>
                <a:ext uri="{FF2B5EF4-FFF2-40B4-BE49-F238E27FC236}">
                  <a16:creationId xmlns:a16="http://schemas.microsoft.com/office/drawing/2014/main" id="{FE303E9F-6841-401E-B451-09D0BDBA2F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134225" y="4657725"/>
              <a:ext cx="2952750" cy="2990850"/>
            </a:xfrm>
            <a:prstGeom prst="rect">
              <a:avLst/>
            </a:prstGeom>
          </p:spPr>
        </p:pic>
        <p:pic>
          <p:nvPicPr>
            <p:cNvPr id="31" name="Graphic 13">
              <a:extLst>
                <a:ext uri="{FF2B5EF4-FFF2-40B4-BE49-F238E27FC236}">
                  <a16:creationId xmlns:a16="http://schemas.microsoft.com/office/drawing/2014/main" id="{D1BCB3D1-8C91-4BAC-A383-09700AAC1F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343900" y="4657725"/>
              <a:ext cx="2952750" cy="2990850"/>
            </a:xfrm>
            <a:prstGeom prst="rect">
              <a:avLst/>
            </a:prstGeom>
          </p:spPr>
        </p:pic>
        <p:pic>
          <p:nvPicPr>
            <p:cNvPr id="32" name="Graphic 13">
              <a:extLst>
                <a:ext uri="{FF2B5EF4-FFF2-40B4-BE49-F238E27FC236}">
                  <a16:creationId xmlns:a16="http://schemas.microsoft.com/office/drawing/2014/main" id="{B9D80E85-575E-4639-955D-557D432D5E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391650" y="4657725"/>
              <a:ext cx="2952750" cy="299085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A74ECE3-AC8C-43A8-BABC-7A860DEC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Experiment 2: Discussion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676B01-82B0-46D8-B63E-E1A35C189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Till Poppels &amp; Andy Kehler  |  ECBAE 2020 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C6592E-F26F-442F-825C-512496ABF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15</a:t>
            </a:fld>
            <a:endParaRPr lang="en-US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672606E8-AFBD-4C0B-A2EF-A49A6C509CAE}"/>
              </a:ext>
            </a:extLst>
          </p:cNvPr>
          <p:cNvSpPr txBox="1">
            <a:spLocks/>
          </p:cNvSpPr>
          <p:nvPr/>
        </p:nvSpPr>
        <p:spPr>
          <a:xfrm>
            <a:off x="983512" y="1912679"/>
            <a:ext cx="5314950" cy="1338116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>
                <a:solidFill>
                  <a:srgbClr val="C00000"/>
                </a:solidFill>
                <a:ea typeface="+mn-lt"/>
                <a:cs typeface="+mn-lt"/>
              </a:rPr>
              <a:t>This problem hasn't been solved</a:t>
            </a:r>
            <a:endParaRPr lang="en-US"/>
          </a:p>
          <a:p>
            <a:pPr marL="0" indent="0" algn="ctr">
              <a:buNone/>
            </a:pPr>
            <a:r>
              <a:rPr lang="en-US" sz="2400">
                <a:ea typeface="+mn-lt"/>
                <a:cs typeface="+mn-lt"/>
              </a:rPr>
              <a:t>because no one knows how </a:t>
            </a: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(</a:t>
            </a:r>
            <a:r>
              <a:rPr lang="en-US" sz="2400">
                <a:ea typeface="+mn-lt"/>
                <a:cs typeface="+mn-lt"/>
              </a:rPr>
              <a:t>to solve it).</a:t>
            </a:r>
          </a:p>
        </p:txBody>
      </p:sp>
      <p:pic>
        <p:nvPicPr>
          <p:cNvPr id="3" name="Graphic 13">
            <a:extLst>
              <a:ext uri="{FF2B5EF4-FFF2-40B4-BE49-F238E27FC236}">
                <a16:creationId xmlns:a16="http://schemas.microsoft.com/office/drawing/2014/main" id="{1AD72265-314A-4043-AD6C-2C1D98F67D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43600" y="4010025"/>
            <a:ext cx="2952750" cy="2990850"/>
          </a:xfrm>
          <a:prstGeom prst="rect">
            <a:avLst/>
          </a:prstGeom>
        </p:spPr>
      </p:pic>
      <p:pic>
        <p:nvPicPr>
          <p:cNvPr id="34" name="Graphic 13">
            <a:extLst>
              <a:ext uri="{FF2B5EF4-FFF2-40B4-BE49-F238E27FC236}">
                <a16:creationId xmlns:a16="http://schemas.microsoft.com/office/drawing/2014/main" id="{942D16BD-F12B-49F2-A40D-30264EC968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34225" y="4010024"/>
            <a:ext cx="2952750" cy="2990850"/>
          </a:xfrm>
          <a:prstGeom prst="rect">
            <a:avLst/>
          </a:prstGeom>
        </p:spPr>
      </p:pic>
      <p:pic>
        <p:nvPicPr>
          <p:cNvPr id="36" name="Graphic 13">
            <a:extLst>
              <a:ext uri="{FF2B5EF4-FFF2-40B4-BE49-F238E27FC236}">
                <a16:creationId xmlns:a16="http://schemas.microsoft.com/office/drawing/2014/main" id="{3AEB91D7-D197-4BED-AC95-9A0A894895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91650" y="4010024"/>
            <a:ext cx="2952750" cy="2990850"/>
          </a:xfrm>
          <a:prstGeom prst="rect">
            <a:avLst/>
          </a:prstGeom>
        </p:spPr>
      </p:pic>
      <p:pic>
        <p:nvPicPr>
          <p:cNvPr id="38" name="Graphic 13">
            <a:extLst>
              <a:ext uri="{FF2B5EF4-FFF2-40B4-BE49-F238E27FC236}">
                <a16:creationId xmlns:a16="http://schemas.microsoft.com/office/drawing/2014/main" id="{5AA3F50A-9F03-4900-9AF0-63EB15F0E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43600" y="3362324"/>
            <a:ext cx="2952750" cy="2990850"/>
          </a:xfrm>
          <a:prstGeom prst="rect">
            <a:avLst/>
          </a:prstGeom>
        </p:spPr>
      </p:pic>
      <p:pic>
        <p:nvPicPr>
          <p:cNvPr id="39" name="Graphic 13">
            <a:extLst>
              <a:ext uri="{FF2B5EF4-FFF2-40B4-BE49-F238E27FC236}">
                <a16:creationId xmlns:a16="http://schemas.microsoft.com/office/drawing/2014/main" id="{C02ECB17-10C4-4996-B456-74C8D2B5BE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34225" y="3362324"/>
            <a:ext cx="2952750" cy="2990850"/>
          </a:xfrm>
          <a:prstGeom prst="rect">
            <a:avLst/>
          </a:prstGeom>
        </p:spPr>
      </p:pic>
      <p:pic>
        <p:nvPicPr>
          <p:cNvPr id="40" name="Graphic 13">
            <a:extLst>
              <a:ext uri="{FF2B5EF4-FFF2-40B4-BE49-F238E27FC236}">
                <a16:creationId xmlns:a16="http://schemas.microsoft.com/office/drawing/2014/main" id="{067633E3-450F-49E9-A0F6-34BC02FDF3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91650" y="3362324"/>
            <a:ext cx="2952750" cy="2990850"/>
          </a:xfrm>
          <a:prstGeom prst="rect">
            <a:avLst/>
          </a:prstGeom>
        </p:spPr>
      </p:pic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F475126D-19A2-4FDE-9F66-1B8ACF8E97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5372" y="430948"/>
            <a:ext cx="4879355" cy="30231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Graphic 12">
            <a:extLst>
              <a:ext uri="{FF2B5EF4-FFF2-40B4-BE49-F238E27FC236}">
                <a16:creationId xmlns:a16="http://schemas.microsoft.com/office/drawing/2014/main" id="{8DD67771-51A0-4B36-8F20-E82467C2A9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691687" y="4686300"/>
            <a:ext cx="314325" cy="333375"/>
          </a:xfrm>
          <a:prstGeom prst="rect">
            <a:avLst/>
          </a:prstGeom>
        </p:spPr>
      </p:pic>
      <p:pic>
        <p:nvPicPr>
          <p:cNvPr id="43" name="Graphic 12">
            <a:extLst>
              <a:ext uri="{FF2B5EF4-FFF2-40B4-BE49-F238E27FC236}">
                <a16:creationId xmlns:a16="http://schemas.microsoft.com/office/drawing/2014/main" id="{CF259C9C-77A9-478C-A3CC-878FA726E2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691687" y="5295900"/>
            <a:ext cx="314325" cy="333375"/>
          </a:xfrm>
          <a:prstGeom prst="rect">
            <a:avLst/>
          </a:prstGeom>
        </p:spPr>
      </p:pic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89A8F21D-5644-4FF7-A40B-1A4A6764E968}"/>
              </a:ext>
            </a:extLst>
          </p:cNvPr>
          <p:cNvSpPr txBox="1">
            <a:spLocks/>
          </p:cNvSpPr>
          <p:nvPr/>
        </p:nvSpPr>
        <p:spPr>
          <a:xfrm>
            <a:off x="3374286" y="2974888"/>
            <a:ext cx="5848350" cy="287164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Chung's (2013) </a:t>
            </a:r>
            <a:r>
              <a:rPr lang="en-US" sz="2400" b="1">
                <a:solidFill>
                  <a:srgbClr val="000000"/>
                </a:solidFill>
                <a:ea typeface="+mn-lt"/>
                <a:cs typeface="+mn-lt"/>
              </a:rPr>
              <a:t>"Special Heads"</a:t>
            </a: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 condition:</a:t>
            </a:r>
          </a:p>
          <a:p>
            <a:pPr marL="0" indent="0" algn="ctr">
              <a:buNone/>
            </a:pPr>
            <a:endParaRPr lang="en-US" sz="10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"[T]he only predicates in the ellipsis whose argument structures are constrained by syntactic identity are </a:t>
            </a:r>
            <a:r>
              <a:rPr lang="en-US" sz="2400">
                <a:solidFill>
                  <a:srgbClr val="C00000"/>
                </a:solidFill>
                <a:ea typeface="+mn-lt"/>
                <a:cs typeface="+mn-lt"/>
              </a:rPr>
              <a:t>predicates that take the interrogative phrase as their argument</a:t>
            </a: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."</a:t>
            </a:r>
          </a:p>
          <a:p>
            <a:pPr marL="0" indent="0" algn="r">
              <a:buNone/>
            </a:pPr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(Chung, 2013, p. 30)</a:t>
            </a:r>
          </a:p>
        </p:txBody>
      </p:sp>
    </p:spTree>
    <p:extLst>
      <p:ext uri="{BB962C8B-B14F-4D97-AF65-F5344CB8AC3E}">
        <p14:creationId xmlns:p14="http://schemas.microsoft.com/office/powerpoint/2010/main" val="18816860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CFF36-EAC1-4A56-9255-FD6BC3E1E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The when/where penalty (Experiment 1)</a:t>
            </a:r>
            <a:endParaRPr lang="en-US" dirty="0">
              <a:cs typeface="Calibri Light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5E5395-E14F-4FCD-9A0D-EBD7C2FDA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16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29FE8-727C-4AFF-AEF6-B53C7AAFC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Till Poppels &amp; Andy Kehler  |  ECBAE 2020 </a:t>
            </a:r>
          </a:p>
        </p:txBody>
      </p:sp>
    </p:spTree>
    <p:extLst>
      <p:ext uri="{BB962C8B-B14F-4D97-AF65-F5344CB8AC3E}">
        <p14:creationId xmlns:p14="http://schemas.microsoft.com/office/powerpoint/2010/main" val="1405241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CFF36-EAC1-4A56-9255-FD6BC3E1E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The when/where penalty (Experiment 1)</a:t>
            </a:r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AEEE0-9211-43C3-9072-050F247D2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0043"/>
            <a:ext cx="4486275" cy="9666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400">
                <a:cs typeface="Calibri"/>
              </a:rPr>
              <a:t>It's easy to replace brake fluid</a:t>
            </a:r>
            <a:endParaRPr lang="en-US">
              <a:cs typeface="Calibri"/>
            </a:endParaRPr>
          </a:p>
          <a:p>
            <a:pPr marL="0" indent="0" algn="ctr">
              <a:buNone/>
            </a:pPr>
            <a:r>
              <a:rPr lang="en-US" sz="2400">
                <a:cs typeface="Calibri"/>
              </a:rPr>
              <a:t>if you know how (to replace it).</a:t>
            </a:r>
            <a:endParaRPr lang="en-US">
              <a:cs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5E5395-E14F-4FCD-9A0D-EBD7C2FDA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29FE8-727C-4AFF-AEF6-B53C7AAFC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Till Poppels &amp; Andy Kehler  |  ECBAE 2020 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EC2F6FD-85C3-49F5-8BB3-352423ECE994}"/>
              </a:ext>
            </a:extLst>
          </p:cNvPr>
          <p:cNvSpPr txBox="1">
            <a:spLocks/>
          </p:cNvSpPr>
          <p:nvPr/>
        </p:nvSpPr>
        <p:spPr>
          <a:xfrm>
            <a:off x="831112" y="3484304"/>
            <a:ext cx="4486275" cy="9666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>
                <a:solidFill>
                  <a:srgbClr val="C00000"/>
                </a:solidFill>
                <a:ea typeface="+mn-lt"/>
                <a:cs typeface="+mn-lt"/>
              </a:rPr>
              <a:t>Brake fluid</a:t>
            </a:r>
            <a:r>
              <a:rPr lang="en-US" sz="2400">
                <a:ea typeface="+mn-lt"/>
                <a:cs typeface="+mn-lt"/>
              </a:rPr>
              <a:t> is easy to replace </a:t>
            </a:r>
            <a:r>
              <a:rPr lang="en-US" sz="2400" b="1" i="1">
                <a:solidFill>
                  <a:srgbClr val="C00000"/>
                </a:solidFill>
                <a:ea typeface="+mn-lt"/>
                <a:cs typeface="+mn-lt"/>
              </a:rPr>
              <a:t>t</a:t>
            </a:r>
            <a:endParaRPr lang="en-US" sz="2400" b="1" dirty="0">
              <a:solidFill>
                <a:srgbClr val="C00000"/>
              </a:solidFill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2400" dirty="0">
                <a:ea typeface="+mn-lt"/>
                <a:cs typeface="+mn-lt"/>
              </a:rPr>
              <a:t>if you know how </a:t>
            </a: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(</a:t>
            </a:r>
            <a:r>
              <a:rPr lang="en-US" sz="2400">
                <a:ea typeface="+mn-lt"/>
                <a:cs typeface="+mn-lt"/>
              </a:rPr>
              <a:t>to replace it).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5D4453D-CA46-4FF5-AB22-4A7D504E2440}"/>
              </a:ext>
            </a:extLst>
          </p:cNvPr>
          <p:cNvSpPr txBox="1">
            <a:spLocks/>
          </p:cNvSpPr>
          <p:nvPr/>
        </p:nvSpPr>
        <p:spPr>
          <a:xfrm>
            <a:off x="839972" y="4822234"/>
            <a:ext cx="4486275" cy="9666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>
                <a:solidFill>
                  <a:srgbClr val="C00000"/>
                </a:solidFill>
                <a:ea typeface="+mn-lt"/>
                <a:cs typeface="+mn-lt"/>
              </a:rPr>
              <a:t>Brake fluid</a:t>
            </a:r>
            <a:r>
              <a:rPr lang="en-US" sz="2400">
                <a:ea typeface="+mn-lt"/>
                <a:cs typeface="+mn-lt"/>
              </a:rPr>
              <a:t> is easy to replace </a:t>
            </a:r>
            <a:r>
              <a:rPr lang="en-US" sz="2400" b="1" i="1">
                <a:solidFill>
                  <a:srgbClr val="C00000"/>
                </a:solidFill>
                <a:ea typeface="+mn-lt"/>
                <a:cs typeface="+mn-lt"/>
              </a:rPr>
              <a:t>t</a:t>
            </a:r>
            <a:endParaRPr lang="en-US" sz="2400" b="1" dirty="0">
              <a:solidFill>
                <a:srgbClr val="C00000"/>
              </a:solidFill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2400" dirty="0">
                <a:ea typeface="+mn-lt"/>
                <a:cs typeface="+mn-lt"/>
              </a:rPr>
              <a:t>if you know </a:t>
            </a:r>
            <a:r>
              <a:rPr lang="en-US" sz="2400" b="1" dirty="0">
                <a:solidFill>
                  <a:srgbClr val="C00000"/>
                </a:solidFill>
                <a:ea typeface="+mn-lt"/>
                <a:cs typeface="+mn-lt"/>
              </a:rPr>
              <a:t>when</a:t>
            </a:r>
            <a:r>
              <a:rPr lang="en-US" sz="2400" dirty="0">
                <a:solidFill>
                  <a:srgbClr val="C00000"/>
                </a:solidFill>
                <a:ea typeface="+mn-lt"/>
                <a:cs typeface="+mn-lt"/>
              </a:rPr>
              <a:t> </a:t>
            </a:r>
            <a:r>
              <a:rPr lang="en-US" sz="2400" b="1">
                <a:solidFill>
                  <a:srgbClr val="C00000"/>
                </a:solidFill>
                <a:ea typeface="+mn-lt"/>
                <a:cs typeface="+mn-lt"/>
              </a:rPr>
              <a:t>#</a:t>
            </a: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(</a:t>
            </a:r>
            <a:r>
              <a:rPr lang="en-US" sz="2400">
                <a:ea typeface="+mn-lt"/>
                <a:cs typeface="+mn-lt"/>
              </a:rPr>
              <a:t>to replace it).</a:t>
            </a:r>
          </a:p>
        </p:txBody>
      </p:sp>
      <p:pic>
        <p:nvPicPr>
          <p:cNvPr id="6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7270B00F-1648-440E-94F9-2BE2CBC24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5580" y="2060575"/>
            <a:ext cx="5905045" cy="36966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5274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AD4DE9-9631-4563-8556-2C997C1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56633D-EC5C-4E57-8DA0-DAA3E5A45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Till Poppels &amp; Andy Kehler  |  ECBAE 2020 </a:t>
            </a:r>
          </a:p>
        </p:txBody>
      </p:sp>
      <p:pic>
        <p:nvPicPr>
          <p:cNvPr id="6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D777FF09-03C8-4670-8D08-826B63ECC6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682832"/>
            <a:ext cx="8801100" cy="57495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72982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AD4DE9-9631-4563-8556-2C997C1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56633D-EC5C-4E57-8DA0-DAA3E5A45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Till Poppels &amp; Andy Kehler  |  ECBAE 2020 </a:t>
            </a:r>
          </a:p>
        </p:txBody>
      </p:sp>
      <p:pic>
        <p:nvPicPr>
          <p:cNvPr id="6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D777FF09-03C8-4670-8D08-826B63ECC6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682832"/>
            <a:ext cx="8801100" cy="57495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D583CE8-CEB5-45A9-9563-F733D131CA03}"/>
              </a:ext>
            </a:extLst>
          </p:cNvPr>
          <p:cNvSpPr txBox="1"/>
          <p:nvPr/>
        </p:nvSpPr>
        <p:spPr>
          <a:xfrm>
            <a:off x="1657350" y="285750"/>
            <a:ext cx="8886825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Science can be challenging to explain to children even if you know </a:t>
            </a:r>
            <a:r>
              <a:rPr lang="en-US" sz="2000" b="1">
                <a:solidFill>
                  <a:schemeClr val="tx1"/>
                </a:solidFill>
              </a:rPr>
              <a:t>where</a:t>
            </a:r>
            <a:r>
              <a:rPr lang="en-US" sz="2000">
                <a:solidFill>
                  <a:schemeClr val="tx1"/>
                </a:solidFill>
              </a:rPr>
              <a:t>.</a:t>
            </a:r>
            <a:endParaRPr lang="en-US" sz="200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CD3ACF-BF58-410B-86A9-B636C159336C}"/>
              </a:ext>
            </a:extLst>
          </p:cNvPr>
          <p:cNvSpPr/>
          <p:nvPr/>
        </p:nvSpPr>
        <p:spPr>
          <a:xfrm>
            <a:off x="6238875" y="4705350"/>
            <a:ext cx="352425" cy="9144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7967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6E13-DBBA-47FB-8145-9B69E762F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A brief history of sluicing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6C1E1-8C99-4B34-95F2-BFEF317C1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72221"/>
            <a:ext cx="10515600" cy="118540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>
                <a:cs typeface="Calibri"/>
              </a:rPr>
              <a:t>Someone solved the problem,</a:t>
            </a:r>
          </a:p>
          <a:p>
            <a:pPr marL="0" indent="0" algn="ctr">
              <a:buNone/>
            </a:pPr>
            <a:r>
              <a:rPr lang="en-US">
                <a:cs typeface="Calibri"/>
              </a:rPr>
              <a:t>but no one knows who 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(solved it)</a:t>
            </a:r>
            <a:r>
              <a:rPr lang="en-US" dirty="0">
                <a:cs typeface="Calibri"/>
              </a:rPr>
              <a:t>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869B24-952C-4CF0-948F-1931B61F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752059-F332-42F4-B136-B203137B1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Till Poppels &amp; Andy Kehler  |  ECBAE 2020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6B46C5-5174-44D6-8F43-570A1CFB146F}"/>
              </a:ext>
            </a:extLst>
          </p:cNvPr>
          <p:cNvSpPr txBox="1"/>
          <p:nvPr/>
        </p:nvSpPr>
        <p:spPr>
          <a:xfrm>
            <a:off x="3246338" y="4732996"/>
            <a:ext cx="5589096" cy="40011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Chung et al. (1995): LF copying =&gt; </a:t>
            </a:r>
            <a:r>
              <a:rPr lang="en-US" sz="2000" b="1" dirty="0">
                <a:solidFill>
                  <a:srgbClr val="000000"/>
                </a:solidFill>
                <a:cs typeface="Calibri"/>
              </a:rPr>
              <a:t>syntactic </a:t>
            </a:r>
            <a:r>
              <a:rPr lang="en-US" sz="2000">
                <a:solidFill>
                  <a:srgbClr val="000000"/>
                </a:solidFill>
                <a:cs typeface="Calibri"/>
              </a:rPr>
              <a:t>identity</a:t>
            </a:r>
            <a:endParaRPr lang="en-US" sz="20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C75A6A-8311-43C1-AA5A-D3F5C25A2EBB}"/>
              </a:ext>
            </a:extLst>
          </p:cNvPr>
          <p:cNvSpPr txBox="1"/>
          <p:nvPr/>
        </p:nvSpPr>
        <p:spPr>
          <a:xfrm>
            <a:off x="3246337" y="5326646"/>
            <a:ext cx="5589097" cy="40011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Merchant (2001): e-GIVENness =&gt; </a:t>
            </a:r>
            <a:r>
              <a:rPr lang="en-US" sz="2000" b="1">
                <a:solidFill>
                  <a:srgbClr val="000000"/>
                </a:solidFill>
                <a:ea typeface="+mn-lt"/>
                <a:cs typeface="+mn-lt"/>
              </a:rPr>
              <a:t>semantic</a:t>
            </a:r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 identity</a:t>
            </a:r>
            <a:endParaRPr lang="en-US" sz="2000">
              <a:solidFill>
                <a:srgbClr val="FFFFFF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4148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AD4DE9-9631-4563-8556-2C997C1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56633D-EC5C-4E57-8DA0-DAA3E5A45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Till Poppels &amp; Andy Kehler  |  ECBAE 2020 </a:t>
            </a:r>
          </a:p>
        </p:txBody>
      </p:sp>
      <p:pic>
        <p:nvPicPr>
          <p:cNvPr id="6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D777FF09-03C8-4670-8D08-826B63ECC6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682832"/>
            <a:ext cx="8801100" cy="57495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D583CE8-CEB5-45A9-9563-F733D131CA03}"/>
              </a:ext>
            </a:extLst>
          </p:cNvPr>
          <p:cNvSpPr txBox="1"/>
          <p:nvPr/>
        </p:nvSpPr>
        <p:spPr>
          <a:xfrm>
            <a:off x="1657350" y="285750"/>
            <a:ext cx="8886825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Large cars are almost impossible to park downtown unless you know </a:t>
            </a: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where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.</a:t>
            </a:r>
            <a:endParaRPr lang="en-US">
              <a:solidFill>
                <a:schemeClr val="tx1"/>
              </a:solidFill>
              <a:cs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CD3ACF-BF58-410B-86A9-B636C159336C}"/>
              </a:ext>
            </a:extLst>
          </p:cNvPr>
          <p:cNvSpPr/>
          <p:nvPr/>
        </p:nvSpPr>
        <p:spPr>
          <a:xfrm>
            <a:off x="9458325" y="3743325"/>
            <a:ext cx="352425" cy="9144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469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Word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AD4DE9-9631-4563-8556-2C997C1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56633D-EC5C-4E57-8DA0-DAA3E5A45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Till Poppels &amp; Andy Kehler  |  ECBAE 2020 </a:t>
            </a:r>
          </a:p>
        </p:txBody>
      </p:sp>
      <p:pic>
        <p:nvPicPr>
          <p:cNvPr id="6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D777FF09-03C8-4670-8D08-826B63ECC6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682832"/>
            <a:ext cx="8801100" cy="57495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D583CE8-CEB5-45A9-9563-F733D131CA03}"/>
              </a:ext>
            </a:extLst>
          </p:cNvPr>
          <p:cNvSpPr txBox="1"/>
          <p:nvPr/>
        </p:nvSpPr>
        <p:spPr>
          <a:xfrm>
            <a:off x="1657350" y="285750"/>
            <a:ext cx="8886825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Pants that fit perfectly can be impossible to find unless you know </a:t>
            </a:r>
            <a:r>
              <a:rPr lang="en-US" sz="2000" b="1" dirty="0">
                <a:solidFill>
                  <a:schemeClr val="tx1"/>
                </a:solidFill>
              </a:rPr>
              <a:t>where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CD3ACF-BF58-410B-86A9-B636C159336C}"/>
              </a:ext>
            </a:extLst>
          </p:cNvPr>
          <p:cNvSpPr/>
          <p:nvPr/>
        </p:nvSpPr>
        <p:spPr>
          <a:xfrm>
            <a:off x="8181975" y="4105275"/>
            <a:ext cx="352425" cy="9144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7246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Word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AD4DE9-9631-4563-8556-2C997C1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56633D-EC5C-4E57-8DA0-DAA3E5A45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Till Poppels &amp; Andy Kehler  |  ECBAE 2020 </a:t>
            </a:r>
          </a:p>
        </p:txBody>
      </p:sp>
      <p:pic>
        <p:nvPicPr>
          <p:cNvPr id="6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D777FF09-03C8-4670-8D08-826B63ECC6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682832"/>
            <a:ext cx="8801100" cy="57495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D583CE8-CEB5-45A9-9563-F733D131CA03}"/>
              </a:ext>
            </a:extLst>
          </p:cNvPr>
          <p:cNvSpPr txBox="1"/>
          <p:nvPr/>
        </p:nvSpPr>
        <p:spPr>
          <a:xfrm>
            <a:off x="1657350" y="285750"/>
            <a:ext cx="8886825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rgbClr val="C00000"/>
                </a:solidFill>
                <a:ea typeface="+mn-lt"/>
                <a:cs typeface="+mn-lt"/>
              </a:rPr>
              <a:t>Pants that fit perfectly can be impossible to find unless you know </a:t>
            </a:r>
            <a:r>
              <a:rPr lang="en-US" sz="2000" b="1">
                <a:solidFill>
                  <a:srgbClr val="C00000"/>
                </a:solidFill>
                <a:ea typeface="+mn-lt"/>
                <a:cs typeface="+mn-lt"/>
              </a:rPr>
              <a:t>when</a:t>
            </a:r>
            <a:r>
              <a:rPr lang="en-US" sz="2000">
                <a:solidFill>
                  <a:srgbClr val="C00000"/>
                </a:solidFill>
                <a:ea typeface="+mn-lt"/>
                <a:cs typeface="+mn-lt"/>
              </a:rPr>
              <a:t>.</a:t>
            </a: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CD3ACF-BF58-410B-86A9-B636C159336C}"/>
              </a:ext>
            </a:extLst>
          </p:cNvPr>
          <p:cNvSpPr/>
          <p:nvPr/>
        </p:nvSpPr>
        <p:spPr>
          <a:xfrm>
            <a:off x="8181975" y="2143125"/>
            <a:ext cx="352425" cy="9144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5657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Word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AD4DE9-9631-4563-8556-2C997C1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56633D-EC5C-4E57-8DA0-DAA3E5A45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Till Poppels &amp; Andy Kehler  |  ECBAE 2020 </a:t>
            </a:r>
          </a:p>
        </p:txBody>
      </p:sp>
      <p:pic>
        <p:nvPicPr>
          <p:cNvPr id="6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D777FF09-03C8-4670-8D08-826B63ECC6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682832"/>
            <a:ext cx="8801100" cy="57495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D583CE8-CEB5-45A9-9563-F733D131CA03}"/>
              </a:ext>
            </a:extLst>
          </p:cNvPr>
          <p:cNvSpPr txBox="1"/>
          <p:nvPr/>
        </p:nvSpPr>
        <p:spPr>
          <a:xfrm>
            <a:off x="1657350" y="285750"/>
            <a:ext cx="8886825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Software updates are important to install but it's not always clear </a:t>
            </a: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when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.</a:t>
            </a:r>
            <a:endParaRPr lang="en-US">
              <a:solidFill>
                <a:schemeClr val="tx1"/>
              </a:solidFill>
              <a:cs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CD3ACF-BF58-410B-86A9-B636C159336C}"/>
              </a:ext>
            </a:extLst>
          </p:cNvPr>
          <p:cNvSpPr/>
          <p:nvPr/>
        </p:nvSpPr>
        <p:spPr>
          <a:xfrm>
            <a:off x="3667125" y="1676400"/>
            <a:ext cx="352425" cy="9144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368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Word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4C6F4-8F63-4479-82ED-217AC7909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7B9F41-5CB7-4816-B3BE-35F74837D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Till Poppels &amp; Andy Kehler  |  ECBAE 2020 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C01CDD0-335D-4F43-9611-0205941574A2}"/>
              </a:ext>
            </a:extLst>
          </p:cNvPr>
          <p:cNvGrpSpPr/>
          <p:nvPr/>
        </p:nvGrpSpPr>
        <p:grpSpPr>
          <a:xfrm>
            <a:off x="920667" y="164571"/>
            <a:ext cx="9845187" cy="6121989"/>
            <a:chOff x="920667" y="164571"/>
            <a:chExt cx="9845187" cy="6121989"/>
          </a:xfrm>
        </p:grpSpPr>
        <p:pic>
          <p:nvPicPr>
            <p:cNvPr id="2" name="Picture 2" descr="A close up of a map&#10;&#10;Description automatically generated">
              <a:extLst>
                <a:ext uri="{FF2B5EF4-FFF2-40B4-BE49-F238E27FC236}">
                  <a16:creationId xmlns:a16="http://schemas.microsoft.com/office/drawing/2014/main" id="{556F69C1-486F-4789-BE50-77BC454348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0667" y="164571"/>
              <a:ext cx="9845187" cy="612041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C61033A-D1CC-4A0B-9D8B-5E86149E57A7}"/>
                </a:ext>
              </a:extLst>
            </p:cNvPr>
            <p:cNvSpPr txBox="1"/>
            <p:nvPr/>
          </p:nvSpPr>
          <p:spPr>
            <a:xfrm>
              <a:off x="4724400" y="5886450"/>
              <a:ext cx="274320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cs typeface="Calibri"/>
                </a:rPr>
                <a:t>Unelided variant</a:t>
              </a:r>
              <a:endParaRPr lang="en-US" sz="2000" dirty="0">
                <a:cs typeface="Calibri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E435D7B-37C0-429E-BB80-82BE51DF26CC}"/>
                </a:ext>
              </a:extLst>
            </p:cNvPr>
            <p:cNvSpPr txBox="1"/>
            <p:nvPr/>
          </p:nvSpPr>
          <p:spPr>
            <a:xfrm rot="-5400000">
              <a:off x="-228601" y="2831127"/>
              <a:ext cx="274320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cs typeface="Calibri"/>
                </a:rPr>
                <a:t>Elided variant</a:t>
              </a:r>
              <a:endParaRPr lang="en-US" sz="2000" dirty="0"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69520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473C89-09B1-4CCF-9A31-A68D695BA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Till Poppels &amp; Andy Kehler  |  ECBAE 2020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C51C0-1B08-4DA7-98EE-6B61C4DED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25</a:t>
            </a:fld>
            <a:endParaRPr lang="en-US" dirty="0"/>
          </a:p>
        </p:txBody>
      </p:sp>
      <p:pic>
        <p:nvPicPr>
          <p:cNvPr id="6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8F22F0D9-8D17-463F-9334-B77AFD131B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8925" y="139907"/>
            <a:ext cx="4676775" cy="30444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F2B755D-A214-4CFE-9EC5-6A106EEFDA17}"/>
              </a:ext>
            </a:extLst>
          </p:cNvPr>
          <p:cNvSpPr txBox="1"/>
          <p:nvPr/>
        </p:nvSpPr>
        <p:spPr>
          <a:xfrm>
            <a:off x="8933630" y="6056271"/>
            <a:ext cx="1244464" cy="246221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>
                <a:cs typeface="Calibri"/>
              </a:rPr>
              <a:t>Unelided variant</a:t>
            </a:r>
            <a:endParaRPr lang="en-US" sz="1000" dirty="0">
              <a:cs typeface="Calibri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C7654F3-2009-4D53-9075-675AA1C39988}"/>
              </a:ext>
            </a:extLst>
          </p:cNvPr>
          <p:cNvGrpSpPr/>
          <p:nvPr/>
        </p:nvGrpSpPr>
        <p:grpSpPr>
          <a:xfrm>
            <a:off x="6635667" y="3412596"/>
            <a:ext cx="4720737" cy="2939881"/>
            <a:chOff x="7092867" y="3431646"/>
            <a:chExt cx="4682637" cy="2863681"/>
          </a:xfrm>
        </p:grpSpPr>
        <p:pic>
          <p:nvPicPr>
            <p:cNvPr id="8" name="Picture 7" descr="A close up of a map&#10;&#10;Description automatically generated">
              <a:extLst>
                <a:ext uri="{FF2B5EF4-FFF2-40B4-BE49-F238E27FC236}">
                  <a16:creationId xmlns:a16="http://schemas.microsoft.com/office/drawing/2014/main" id="{4AE569BE-989A-42DA-83A8-42B8D9DBFE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92867" y="3431646"/>
              <a:ext cx="4682637" cy="286368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58150BD-2EBB-4869-B4C0-D85D588E2EA3}"/>
                </a:ext>
              </a:extLst>
            </p:cNvPr>
            <p:cNvSpPr txBox="1"/>
            <p:nvPr/>
          </p:nvSpPr>
          <p:spPr>
            <a:xfrm rot="16200000">
              <a:off x="6783881" y="4732368"/>
              <a:ext cx="93667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>
                  <a:cs typeface="Calibri"/>
                </a:rPr>
                <a:t>Elided variant</a:t>
              </a:r>
              <a:endParaRPr lang="en-US" sz="1000" dirty="0">
                <a:cs typeface="Calibri"/>
              </a:endParaRPr>
            </a:p>
          </p:txBody>
        </p:sp>
      </p:grpSp>
      <p:pic>
        <p:nvPicPr>
          <p:cNvPr id="13" name="Picture 12" descr="A screenshot of a cell phone&#10;&#10;Description automatically generated">
            <a:extLst>
              <a:ext uri="{FF2B5EF4-FFF2-40B4-BE49-F238E27FC236}">
                <a16:creationId xmlns:a16="http://schemas.microsoft.com/office/drawing/2014/main" id="{35EB93D8-7192-4AE2-AEE0-4191D950AC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7497" y="3412273"/>
            <a:ext cx="4765055" cy="2937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DB831574-6762-44C3-BCF9-102D37D61C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4179" y="162507"/>
            <a:ext cx="4780378" cy="29875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2276286-3ADD-494B-959B-97886CF324BB}"/>
              </a:ext>
            </a:extLst>
          </p:cNvPr>
          <p:cNvSpPr txBox="1"/>
          <p:nvPr/>
        </p:nvSpPr>
        <p:spPr>
          <a:xfrm>
            <a:off x="8611041" y="6112278"/>
            <a:ext cx="1056844" cy="246221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>
                <a:cs typeface="Calibri"/>
              </a:rPr>
              <a:t>Unelided variant</a:t>
            </a:r>
            <a:endParaRPr lang="en-US" sz="1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50391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EAC94CA-0C9D-429B-8407-D391952C0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Till Poppels &amp; Andy Kehler  |  ECBAE 2020 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FFBB97-9670-4383-ADA7-6A76B43CD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26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2C666D-C117-42EC-A5A4-DEFC9C872281}"/>
              </a:ext>
            </a:extLst>
          </p:cNvPr>
          <p:cNvSpPr txBox="1"/>
          <p:nvPr/>
        </p:nvSpPr>
        <p:spPr>
          <a:xfrm>
            <a:off x="4724400" y="3200400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0720539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4A242A0-38F9-4440-953B-6EF31F08D19F}"/>
              </a:ext>
            </a:extLst>
          </p:cNvPr>
          <p:cNvGrpSpPr/>
          <p:nvPr/>
        </p:nvGrpSpPr>
        <p:grpSpPr>
          <a:xfrm>
            <a:off x="3220844" y="526874"/>
            <a:ext cx="6265126" cy="5811221"/>
            <a:chOff x="3525644" y="2999"/>
            <a:chExt cx="6265126" cy="5811221"/>
          </a:xfrm>
        </p:grpSpPr>
        <p:pic>
          <p:nvPicPr>
            <p:cNvPr id="2" name="Picture 2" descr="A screenshot of a cell phone&#10;&#10;Description automatically generated">
              <a:extLst>
                <a:ext uri="{FF2B5EF4-FFF2-40B4-BE49-F238E27FC236}">
                  <a16:creationId xmlns:a16="http://schemas.microsoft.com/office/drawing/2014/main" id="{039BAD1E-73DC-46A0-816B-6511E35BB8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25644" y="2999"/>
              <a:ext cx="6265126" cy="581122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2DECDF2-EC99-4B8E-B373-EAC63ADBBBE0}"/>
                </a:ext>
              </a:extLst>
            </p:cNvPr>
            <p:cNvGrpSpPr/>
            <p:nvPr/>
          </p:nvGrpSpPr>
          <p:grpSpPr>
            <a:xfrm>
              <a:off x="3902694" y="2166821"/>
              <a:ext cx="4081345" cy="3501483"/>
              <a:chOff x="3902694" y="2166821"/>
              <a:chExt cx="4081345" cy="3501483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5E633A9-7C0A-4C4B-8F20-0DFAE046A1C7}"/>
                  </a:ext>
                </a:extLst>
              </p:cNvPr>
              <p:cNvSpPr/>
              <p:nvPr/>
            </p:nvSpPr>
            <p:spPr>
              <a:xfrm>
                <a:off x="5865309" y="2166821"/>
                <a:ext cx="2118730" cy="306658"/>
              </a:xfrm>
              <a:prstGeom prst="rect">
                <a:avLst/>
              </a:prstGeom>
              <a:solidFill>
                <a:srgbClr val="FFFF00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E3F8527-A4B6-4A6A-B30D-FDC12B10730A}"/>
                  </a:ext>
                </a:extLst>
              </p:cNvPr>
              <p:cNvSpPr/>
              <p:nvPr/>
            </p:nvSpPr>
            <p:spPr>
              <a:xfrm>
                <a:off x="5162782" y="4809660"/>
                <a:ext cx="1904999" cy="195146"/>
              </a:xfrm>
              <a:prstGeom prst="rect">
                <a:avLst/>
              </a:prstGeom>
              <a:solidFill>
                <a:srgbClr val="FFFF00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2FECAE1-DECE-4DB8-8EE9-2C73FAB3AAFE}"/>
                  </a:ext>
                </a:extLst>
              </p:cNvPr>
              <p:cNvSpPr/>
              <p:nvPr/>
            </p:nvSpPr>
            <p:spPr>
              <a:xfrm>
                <a:off x="3902694" y="5463865"/>
                <a:ext cx="845633" cy="204439"/>
              </a:xfrm>
              <a:prstGeom prst="rect">
                <a:avLst/>
              </a:prstGeom>
              <a:solidFill>
                <a:srgbClr val="FFFF00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626557-5113-42BD-9D58-D75BFE4DD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27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0CEFFE-B979-4942-A8C9-1D218CAA8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Till Poppels &amp; Andy Kehler  |  ECBAE 2020 </a:t>
            </a:r>
          </a:p>
        </p:txBody>
      </p:sp>
    </p:spTree>
    <p:extLst>
      <p:ext uri="{BB962C8B-B14F-4D97-AF65-F5344CB8AC3E}">
        <p14:creationId xmlns:p14="http://schemas.microsoft.com/office/powerpoint/2010/main" val="3837395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6E13-DBBA-47FB-8145-9B69E762F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A brief history of sluicing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869B24-952C-4CF0-948F-1931B61F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752059-F332-42F4-B136-B203137B1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Till Poppels &amp; Andy Kehler  |  ECBAE 2020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05882-B05F-412F-931B-4CBED94C6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72221"/>
            <a:ext cx="10515600" cy="118540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>
                <a:cs typeface="Calibri"/>
              </a:rPr>
              <a:t>The problem was solved,</a:t>
            </a:r>
          </a:p>
          <a:p>
            <a:pPr marL="0" indent="0" algn="ctr">
              <a:buNone/>
            </a:pPr>
            <a:r>
              <a:rPr lang="en-US">
                <a:cs typeface="Calibri"/>
              </a:rPr>
              <a:t>but no one knows who </a:t>
            </a:r>
            <a:r>
              <a:rPr lang="en-US">
                <a:solidFill>
                  <a:srgbClr val="C00000"/>
                </a:solidFill>
                <a:cs typeface="Calibri"/>
              </a:rPr>
              <a:t>#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(solved it)</a:t>
            </a:r>
            <a:r>
              <a:rPr lang="en-US" dirty="0">
                <a:cs typeface="Calibri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36F817-B161-4D17-B882-9B86350102F7}"/>
              </a:ext>
            </a:extLst>
          </p:cNvPr>
          <p:cNvSpPr txBox="1"/>
          <p:nvPr/>
        </p:nvSpPr>
        <p:spPr>
          <a:xfrm>
            <a:off x="3246338" y="4732996"/>
            <a:ext cx="5589096" cy="40011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Chung et al. (1995): LF copying =&gt; </a:t>
            </a:r>
            <a:r>
              <a:rPr lang="en-US" sz="2000" b="1" dirty="0">
                <a:solidFill>
                  <a:srgbClr val="000000"/>
                </a:solidFill>
                <a:cs typeface="Calibri"/>
              </a:rPr>
              <a:t>syntactic </a:t>
            </a:r>
            <a:r>
              <a:rPr lang="en-US" sz="2000">
                <a:solidFill>
                  <a:srgbClr val="000000"/>
                </a:solidFill>
                <a:cs typeface="Calibri"/>
              </a:rPr>
              <a:t>identity</a:t>
            </a:r>
            <a:endParaRPr lang="en-US" sz="20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494CE0-2EFF-4259-8F77-87BE88926E87}"/>
              </a:ext>
            </a:extLst>
          </p:cNvPr>
          <p:cNvSpPr txBox="1"/>
          <p:nvPr/>
        </p:nvSpPr>
        <p:spPr>
          <a:xfrm>
            <a:off x="3246337" y="5326646"/>
            <a:ext cx="5589097" cy="40011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Merchant (2001): e-GIVENness =&gt; </a:t>
            </a:r>
            <a:r>
              <a:rPr lang="en-US" sz="2000" b="1">
                <a:solidFill>
                  <a:srgbClr val="000000"/>
                </a:solidFill>
                <a:ea typeface="+mn-lt"/>
                <a:cs typeface="+mn-lt"/>
              </a:rPr>
              <a:t>semantic</a:t>
            </a:r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 identity</a:t>
            </a:r>
            <a:endParaRPr lang="en-US" sz="2000">
              <a:solidFill>
                <a:srgbClr val="FFFFFF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20512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6E13-DBBA-47FB-8145-9B69E762F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A brief history of sluicing: hybrid identity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869B24-952C-4CF0-948F-1931B61F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752059-F332-42F4-B136-B203137B1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Till Poppels &amp; Andy Kehler  |  ECBAE 2020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05882-B05F-412F-931B-4CBED94C6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105"/>
            <a:ext cx="10515600" cy="118540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>
                <a:cs typeface="Calibri"/>
              </a:rPr>
              <a:t>The problem was solved,</a:t>
            </a:r>
          </a:p>
          <a:p>
            <a:pPr marL="0" indent="0" algn="ctr">
              <a:buNone/>
            </a:pPr>
            <a:r>
              <a:rPr lang="en-US">
                <a:cs typeface="Calibri"/>
              </a:rPr>
              <a:t>but no one knows who </a:t>
            </a:r>
            <a:r>
              <a:rPr lang="en-US">
                <a:solidFill>
                  <a:srgbClr val="C00000"/>
                </a:solidFill>
                <a:cs typeface="Calibri"/>
              </a:rPr>
              <a:t>#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(solved it)</a:t>
            </a:r>
            <a:r>
              <a:rPr lang="en-US" dirty="0">
                <a:cs typeface="Calibri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36F817-B161-4D17-B882-9B86350102F7}"/>
              </a:ext>
            </a:extLst>
          </p:cNvPr>
          <p:cNvSpPr txBox="1"/>
          <p:nvPr/>
        </p:nvSpPr>
        <p:spPr>
          <a:xfrm>
            <a:off x="3246338" y="2801415"/>
            <a:ext cx="5589096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Chung et al. (1995): LF copying =&gt; </a:t>
            </a:r>
            <a:r>
              <a:rPr lang="en-US" sz="2000" b="1" dirty="0">
                <a:solidFill>
                  <a:srgbClr val="000000"/>
                </a:solidFill>
                <a:cs typeface="Calibri"/>
              </a:rPr>
              <a:t>syntactic </a:t>
            </a:r>
            <a:r>
              <a:rPr lang="en-US" sz="2000">
                <a:solidFill>
                  <a:srgbClr val="000000"/>
                </a:solidFill>
                <a:cs typeface="Calibri"/>
              </a:rPr>
              <a:t>identity</a:t>
            </a:r>
            <a:endParaRPr lang="en-US" sz="20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494CE0-2EFF-4259-8F77-87BE88926E87}"/>
              </a:ext>
            </a:extLst>
          </p:cNvPr>
          <p:cNvSpPr txBox="1"/>
          <p:nvPr/>
        </p:nvSpPr>
        <p:spPr>
          <a:xfrm>
            <a:off x="3246337" y="3395065"/>
            <a:ext cx="5589097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Merchant (2001): e-GIVENness =&gt; </a:t>
            </a:r>
            <a:r>
              <a:rPr lang="en-US" sz="2000" b="1">
                <a:solidFill>
                  <a:srgbClr val="000000"/>
                </a:solidFill>
                <a:ea typeface="+mn-lt"/>
                <a:cs typeface="+mn-lt"/>
              </a:rPr>
              <a:t>semantic</a:t>
            </a:r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 identity</a:t>
            </a:r>
            <a:endParaRPr lang="en-US" sz="2000">
              <a:solidFill>
                <a:srgbClr val="FFFFFF"/>
              </a:solidFill>
              <a:ea typeface="+mn-lt"/>
              <a:cs typeface="+mn-lt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B6833A6-30A0-4575-BD0E-840F06F43D54}"/>
              </a:ext>
            </a:extLst>
          </p:cNvPr>
          <p:cNvGrpSpPr/>
          <p:nvPr/>
        </p:nvGrpSpPr>
        <p:grpSpPr>
          <a:xfrm>
            <a:off x="2920272" y="4123395"/>
            <a:ext cx="6191606" cy="1996765"/>
            <a:chOff x="2920272" y="4123395"/>
            <a:chExt cx="6191606" cy="199676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A5FB574-1FF5-4297-B42A-D140232BAC59}"/>
                </a:ext>
              </a:extLst>
            </p:cNvPr>
            <p:cNvSpPr txBox="1"/>
            <p:nvPr/>
          </p:nvSpPr>
          <p:spPr>
            <a:xfrm>
              <a:off x="2920272" y="4123395"/>
              <a:ext cx="6191606" cy="40011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ea typeface="+mn-lt"/>
                  <a:cs typeface="+mn-lt"/>
                </a:rPr>
                <a:t>Chung (2006): e-GIVENness + </a:t>
              </a:r>
              <a:r>
                <a:rPr lang="en-US" sz="2000" b="1" dirty="0">
                  <a:solidFill>
                    <a:srgbClr val="000000"/>
                  </a:solidFill>
                  <a:ea typeface="+mn-lt"/>
                  <a:cs typeface="+mn-lt"/>
                </a:rPr>
                <a:t>"No New Words" </a:t>
              </a:r>
              <a:r>
                <a:rPr lang="en-US" sz="2000" dirty="0">
                  <a:solidFill>
                    <a:srgbClr val="000000"/>
                  </a:solidFill>
                  <a:ea typeface="+mn-lt"/>
                  <a:cs typeface="+mn-lt"/>
                </a:rPr>
                <a:t>constraint</a:t>
              </a:r>
              <a:endParaRPr lang="en-US" sz="2000" dirty="0">
                <a:solidFill>
                  <a:srgbClr val="FFFFFF"/>
                </a:solidFill>
                <a:ea typeface="+mn-lt"/>
                <a:cs typeface="+mn-lt"/>
              </a:endParaRP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6B96A60-5EAF-487D-A843-5433199A0181}"/>
                </a:ext>
              </a:extLst>
            </p:cNvPr>
            <p:cNvGrpSpPr/>
            <p:nvPr/>
          </p:nvGrpSpPr>
          <p:grpSpPr>
            <a:xfrm>
              <a:off x="3022092" y="4607263"/>
              <a:ext cx="6082699" cy="502805"/>
              <a:chOff x="3022092" y="4917379"/>
              <a:chExt cx="6082699" cy="502805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1DE742F-AECC-4193-A374-47891255303C}"/>
                  </a:ext>
                </a:extLst>
              </p:cNvPr>
              <p:cNvSpPr txBox="1"/>
              <p:nvPr/>
            </p:nvSpPr>
            <p:spPr>
              <a:xfrm>
                <a:off x="3586578" y="5020074"/>
                <a:ext cx="5518213" cy="40011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ea typeface="+mn-lt"/>
                    <a:cs typeface="+mn-lt"/>
                  </a:rPr>
                  <a:t>also adopted by </a:t>
                </a:r>
                <a:r>
                  <a:rPr lang="en-US" sz="2000" b="1">
                    <a:solidFill>
                      <a:srgbClr val="000000"/>
                    </a:solidFill>
                    <a:ea typeface="+mn-lt"/>
                    <a:cs typeface="+mn-lt"/>
                  </a:rPr>
                  <a:t>Merchant (2008, 2013)</a:t>
                </a:r>
                <a:r>
                  <a:rPr lang="en-US" sz="2000">
                    <a:solidFill>
                      <a:srgbClr val="000000"/>
                    </a:solidFill>
                    <a:ea typeface="+mn-lt"/>
                    <a:cs typeface="+mn-lt"/>
                  </a:rPr>
                  <a:t> and others</a:t>
                </a:r>
              </a:p>
            </p:txBody>
          </p:sp>
          <p:sp>
            <p:nvSpPr>
              <p:cNvPr id="11" name="Arrow: Bent 10">
                <a:extLst>
                  <a:ext uri="{FF2B5EF4-FFF2-40B4-BE49-F238E27FC236}">
                    <a16:creationId xmlns:a16="http://schemas.microsoft.com/office/drawing/2014/main" id="{305F2FB7-306E-471D-B5B3-D4B21124FB75}"/>
                  </a:ext>
                </a:extLst>
              </p:cNvPr>
              <p:cNvSpPr/>
              <p:nvPr/>
            </p:nvSpPr>
            <p:spPr>
              <a:xfrm flipV="1">
                <a:off x="3022092" y="4917379"/>
                <a:ext cx="469604" cy="398721"/>
              </a:xfrm>
              <a:prstGeom prst="bent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2FD413F-C272-4DD3-8493-588D4E71BC7E}"/>
                </a:ext>
              </a:extLst>
            </p:cNvPr>
            <p:cNvGrpSpPr/>
            <p:nvPr/>
          </p:nvGrpSpPr>
          <p:grpSpPr>
            <a:xfrm>
              <a:off x="3022092" y="5112309"/>
              <a:ext cx="6082699" cy="502805"/>
              <a:chOff x="3022092" y="4917379"/>
              <a:chExt cx="6082699" cy="502805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52624B2-54CA-4EBC-B770-243D68FF4D2A}"/>
                  </a:ext>
                </a:extLst>
              </p:cNvPr>
              <p:cNvSpPr txBox="1"/>
              <p:nvPr/>
            </p:nvSpPr>
            <p:spPr>
              <a:xfrm>
                <a:off x="3586578" y="5020074"/>
                <a:ext cx="5518213" cy="40011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ea typeface="+mn-lt"/>
                    <a:cs typeface="+mn-lt"/>
                  </a:rPr>
                  <a:t>Restricted to "Special Heads" in </a:t>
                </a:r>
                <a:r>
                  <a:rPr lang="en-US" sz="2000" b="1" dirty="0">
                    <a:solidFill>
                      <a:srgbClr val="000000"/>
                    </a:solidFill>
                    <a:ea typeface="+mn-lt"/>
                    <a:cs typeface="+mn-lt"/>
                  </a:rPr>
                  <a:t>Chung (2013)</a:t>
                </a:r>
              </a:p>
            </p:txBody>
          </p:sp>
          <p:sp>
            <p:nvSpPr>
              <p:cNvPr id="16" name="Arrow: Bent 15">
                <a:extLst>
                  <a:ext uri="{FF2B5EF4-FFF2-40B4-BE49-F238E27FC236}">
                    <a16:creationId xmlns:a16="http://schemas.microsoft.com/office/drawing/2014/main" id="{20BA264E-A64F-4EDC-9F95-F6829DB4D79C}"/>
                  </a:ext>
                </a:extLst>
              </p:cNvPr>
              <p:cNvSpPr/>
              <p:nvPr/>
            </p:nvSpPr>
            <p:spPr>
              <a:xfrm flipV="1">
                <a:off x="3022092" y="4917379"/>
                <a:ext cx="469604" cy="398721"/>
              </a:xfrm>
              <a:prstGeom prst="bent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3E283D89-E136-4546-AD40-F27A59D9A6AE}"/>
                </a:ext>
              </a:extLst>
            </p:cNvPr>
            <p:cNvGrpSpPr/>
            <p:nvPr/>
          </p:nvGrpSpPr>
          <p:grpSpPr>
            <a:xfrm>
              <a:off x="3022092" y="5617355"/>
              <a:ext cx="6082699" cy="502805"/>
              <a:chOff x="3022092" y="4917379"/>
              <a:chExt cx="6082699" cy="502805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53B43AB-DBC4-44F4-86EF-FE96BE6217A4}"/>
                  </a:ext>
                </a:extLst>
              </p:cNvPr>
              <p:cNvSpPr txBox="1"/>
              <p:nvPr/>
            </p:nvSpPr>
            <p:spPr>
              <a:xfrm>
                <a:off x="3586578" y="5020074"/>
                <a:ext cx="5518213" cy="40011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ea typeface="+mn-lt"/>
                    <a:cs typeface="+mn-lt"/>
                  </a:rPr>
                  <a:t>Also derived by </a:t>
                </a:r>
                <a:r>
                  <a:rPr lang="en-US" sz="2000" b="1">
                    <a:solidFill>
                      <a:srgbClr val="000000"/>
                    </a:solidFill>
                    <a:ea typeface="+mn-lt"/>
                    <a:cs typeface="+mn-lt"/>
                  </a:rPr>
                  <a:t>Rudin (2019)</a:t>
                </a:r>
                <a:endParaRPr lang="en-US">
                  <a:cs typeface="Calibri" panose="020F0502020204030204"/>
                </a:endParaRPr>
              </a:p>
            </p:txBody>
          </p:sp>
          <p:sp>
            <p:nvSpPr>
              <p:cNvPr id="21" name="Arrow: Bent 20">
                <a:extLst>
                  <a:ext uri="{FF2B5EF4-FFF2-40B4-BE49-F238E27FC236}">
                    <a16:creationId xmlns:a16="http://schemas.microsoft.com/office/drawing/2014/main" id="{AAF20FFC-196B-43D6-84FC-BCA993CF80B0}"/>
                  </a:ext>
                </a:extLst>
              </p:cNvPr>
              <p:cNvSpPr/>
              <p:nvPr/>
            </p:nvSpPr>
            <p:spPr>
              <a:xfrm flipV="1">
                <a:off x="3022092" y="4917379"/>
                <a:ext cx="469604" cy="398721"/>
              </a:xfrm>
              <a:prstGeom prst="bentArrow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957876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6E13-DBBA-47FB-8145-9B69E762F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A brief history of sluicing: hybrid identity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869B24-952C-4CF0-948F-1931B61F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752059-F332-42F4-B136-B203137B1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Till Poppels &amp; Andy Kehler  |  ECBAE 2020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05882-B05F-412F-931B-4CBED94C6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105"/>
            <a:ext cx="10515600" cy="118540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>
                <a:cs typeface="Calibri"/>
              </a:rPr>
              <a:t>The problem was solved</a:t>
            </a:r>
            <a:r>
              <a:rPr lang="en-US" baseline="-25000">
                <a:solidFill>
                  <a:srgbClr val="C00000"/>
                </a:solidFill>
                <a:cs typeface="Calibri"/>
              </a:rPr>
              <a:t>PASSIVE</a:t>
            </a:r>
            <a:r>
              <a:rPr lang="en-US">
                <a:cs typeface="Calibri"/>
              </a:rPr>
              <a:t>,</a:t>
            </a:r>
          </a:p>
          <a:p>
            <a:pPr marL="0" indent="0" algn="ctr">
              <a:buNone/>
            </a:pPr>
            <a:r>
              <a:rPr lang="en-US">
                <a:cs typeface="Calibri"/>
              </a:rPr>
              <a:t>but no one knows who </a:t>
            </a:r>
            <a:r>
              <a:rPr lang="en-US">
                <a:solidFill>
                  <a:srgbClr val="C00000"/>
                </a:solidFill>
                <a:cs typeface="Calibri"/>
              </a:rPr>
              <a:t>#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(solved</a:t>
            </a:r>
            <a:r>
              <a:rPr lang="en-US" baseline="-25000">
                <a:solidFill>
                  <a:srgbClr val="C00000"/>
                </a:solidFill>
                <a:ea typeface="+mn-lt"/>
                <a:cs typeface="+mn-lt"/>
              </a:rPr>
              <a:t>ACTIVE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 it)</a:t>
            </a:r>
            <a:r>
              <a:rPr lang="en-US">
                <a:cs typeface="Calibri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36F817-B161-4D17-B882-9B86350102F7}"/>
              </a:ext>
            </a:extLst>
          </p:cNvPr>
          <p:cNvSpPr txBox="1"/>
          <p:nvPr/>
        </p:nvSpPr>
        <p:spPr>
          <a:xfrm>
            <a:off x="3246338" y="2801415"/>
            <a:ext cx="5589096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Chung et al. (1995): LF copying =&gt; </a:t>
            </a:r>
            <a:r>
              <a:rPr lang="en-US" sz="2000" b="1" dirty="0">
                <a:solidFill>
                  <a:srgbClr val="000000"/>
                </a:solidFill>
                <a:cs typeface="Calibri"/>
              </a:rPr>
              <a:t>syntactic </a:t>
            </a:r>
            <a:r>
              <a:rPr lang="en-US" sz="2000">
                <a:solidFill>
                  <a:srgbClr val="000000"/>
                </a:solidFill>
                <a:cs typeface="Calibri"/>
              </a:rPr>
              <a:t>identity</a:t>
            </a:r>
            <a:endParaRPr lang="en-US" sz="20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494CE0-2EFF-4259-8F77-87BE88926E87}"/>
              </a:ext>
            </a:extLst>
          </p:cNvPr>
          <p:cNvSpPr txBox="1"/>
          <p:nvPr/>
        </p:nvSpPr>
        <p:spPr>
          <a:xfrm>
            <a:off x="3246337" y="3395065"/>
            <a:ext cx="5589097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Merchant (2001): e-GIVENness =&gt; </a:t>
            </a:r>
            <a:r>
              <a:rPr lang="en-US" sz="2000" b="1">
                <a:solidFill>
                  <a:srgbClr val="000000"/>
                </a:solidFill>
                <a:ea typeface="+mn-lt"/>
                <a:cs typeface="+mn-lt"/>
              </a:rPr>
              <a:t>semantic</a:t>
            </a:r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 identity</a:t>
            </a:r>
            <a:endParaRPr lang="en-US" sz="2000">
              <a:solidFill>
                <a:srgbClr val="FFFFFF"/>
              </a:solidFill>
              <a:ea typeface="+mn-lt"/>
              <a:cs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5FB574-1FF5-4297-B42A-D140232BAC59}"/>
              </a:ext>
            </a:extLst>
          </p:cNvPr>
          <p:cNvSpPr txBox="1"/>
          <p:nvPr/>
        </p:nvSpPr>
        <p:spPr>
          <a:xfrm>
            <a:off x="2920272" y="4123395"/>
            <a:ext cx="6191606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Chung (2006): e-GIVENness + </a:t>
            </a:r>
            <a:r>
              <a:rPr lang="en-US" sz="2000" b="1" dirty="0">
                <a:solidFill>
                  <a:srgbClr val="000000"/>
                </a:solidFill>
                <a:ea typeface="+mn-lt"/>
                <a:cs typeface="+mn-lt"/>
              </a:rPr>
              <a:t>"No New Words" </a:t>
            </a:r>
            <a:r>
              <a:rPr lang="en-US" sz="2000" dirty="0">
                <a:solidFill>
                  <a:srgbClr val="000000"/>
                </a:solidFill>
                <a:ea typeface="+mn-lt"/>
                <a:cs typeface="+mn-lt"/>
              </a:rPr>
              <a:t>constraint</a:t>
            </a:r>
            <a:endParaRPr lang="en-US" sz="2000" dirty="0">
              <a:solidFill>
                <a:srgbClr val="FFFFFF"/>
              </a:solidFill>
              <a:ea typeface="+mn-lt"/>
              <a:cs typeface="+mn-lt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6B96A60-5EAF-487D-A843-5433199A0181}"/>
              </a:ext>
            </a:extLst>
          </p:cNvPr>
          <p:cNvGrpSpPr/>
          <p:nvPr/>
        </p:nvGrpSpPr>
        <p:grpSpPr>
          <a:xfrm>
            <a:off x="3022092" y="4607263"/>
            <a:ext cx="6082699" cy="502805"/>
            <a:chOff x="3022092" y="4917379"/>
            <a:chExt cx="6082699" cy="502805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1DE742F-AECC-4193-A374-47891255303C}"/>
                </a:ext>
              </a:extLst>
            </p:cNvPr>
            <p:cNvSpPr txBox="1"/>
            <p:nvPr/>
          </p:nvSpPr>
          <p:spPr>
            <a:xfrm>
              <a:off x="3586578" y="5020074"/>
              <a:ext cx="5518213" cy="40011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ea typeface="+mn-lt"/>
                  <a:cs typeface="+mn-lt"/>
                </a:rPr>
                <a:t>also adopted by </a:t>
              </a:r>
              <a:r>
                <a:rPr lang="en-US" sz="2000" b="1">
                  <a:solidFill>
                    <a:srgbClr val="000000"/>
                  </a:solidFill>
                  <a:ea typeface="+mn-lt"/>
                  <a:cs typeface="+mn-lt"/>
                </a:rPr>
                <a:t>Merchant (2008, 2013)</a:t>
              </a:r>
              <a:r>
                <a:rPr lang="en-US" sz="2000">
                  <a:solidFill>
                    <a:srgbClr val="000000"/>
                  </a:solidFill>
                  <a:ea typeface="+mn-lt"/>
                  <a:cs typeface="+mn-lt"/>
                </a:rPr>
                <a:t> and others</a:t>
              </a:r>
            </a:p>
          </p:txBody>
        </p:sp>
        <p:sp>
          <p:nvSpPr>
            <p:cNvPr id="11" name="Arrow: Bent 10">
              <a:extLst>
                <a:ext uri="{FF2B5EF4-FFF2-40B4-BE49-F238E27FC236}">
                  <a16:creationId xmlns:a16="http://schemas.microsoft.com/office/drawing/2014/main" id="{305F2FB7-306E-471D-B5B3-D4B21124FB75}"/>
                </a:ext>
              </a:extLst>
            </p:cNvPr>
            <p:cNvSpPr/>
            <p:nvPr/>
          </p:nvSpPr>
          <p:spPr>
            <a:xfrm flipV="1">
              <a:off x="3022092" y="4917379"/>
              <a:ext cx="469604" cy="398721"/>
            </a:xfrm>
            <a:prstGeom prst="bent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2FD413F-C272-4DD3-8493-588D4E71BC7E}"/>
              </a:ext>
            </a:extLst>
          </p:cNvPr>
          <p:cNvGrpSpPr/>
          <p:nvPr/>
        </p:nvGrpSpPr>
        <p:grpSpPr>
          <a:xfrm>
            <a:off x="3022092" y="5112309"/>
            <a:ext cx="6082699" cy="502805"/>
            <a:chOff x="3022092" y="4917379"/>
            <a:chExt cx="6082699" cy="50280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52624B2-54CA-4EBC-B770-243D68FF4D2A}"/>
                </a:ext>
              </a:extLst>
            </p:cNvPr>
            <p:cNvSpPr txBox="1"/>
            <p:nvPr/>
          </p:nvSpPr>
          <p:spPr>
            <a:xfrm>
              <a:off x="3586578" y="5020074"/>
              <a:ext cx="5518213" cy="40011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ea typeface="+mn-lt"/>
                  <a:cs typeface="+mn-lt"/>
                </a:rPr>
                <a:t>Restricted to "Special Heads" in </a:t>
              </a:r>
              <a:r>
                <a:rPr lang="en-US" sz="2000" b="1" dirty="0">
                  <a:solidFill>
                    <a:srgbClr val="000000"/>
                  </a:solidFill>
                  <a:ea typeface="+mn-lt"/>
                  <a:cs typeface="+mn-lt"/>
                </a:rPr>
                <a:t>Chung (2013)</a:t>
              </a:r>
            </a:p>
          </p:txBody>
        </p:sp>
        <p:sp>
          <p:nvSpPr>
            <p:cNvPr id="16" name="Arrow: Bent 15">
              <a:extLst>
                <a:ext uri="{FF2B5EF4-FFF2-40B4-BE49-F238E27FC236}">
                  <a16:creationId xmlns:a16="http://schemas.microsoft.com/office/drawing/2014/main" id="{20BA264E-A64F-4EDC-9F95-F6829DB4D79C}"/>
                </a:ext>
              </a:extLst>
            </p:cNvPr>
            <p:cNvSpPr/>
            <p:nvPr/>
          </p:nvSpPr>
          <p:spPr>
            <a:xfrm flipV="1">
              <a:off x="3022092" y="4917379"/>
              <a:ext cx="469604" cy="398721"/>
            </a:xfrm>
            <a:prstGeom prst="bent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E283D89-E136-4546-AD40-F27A59D9A6AE}"/>
              </a:ext>
            </a:extLst>
          </p:cNvPr>
          <p:cNvGrpSpPr/>
          <p:nvPr/>
        </p:nvGrpSpPr>
        <p:grpSpPr>
          <a:xfrm>
            <a:off x="3022092" y="5617355"/>
            <a:ext cx="6082699" cy="502805"/>
            <a:chOff x="3022092" y="4917379"/>
            <a:chExt cx="6082699" cy="50280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53B43AB-DBC4-44F4-86EF-FE96BE6217A4}"/>
                </a:ext>
              </a:extLst>
            </p:cNvPr>
            <p:cNvSpPr txBox="1"/>
            <p:nvPr/>
          </p:nvSpPr>
          <p:spPr>
            <a:xfrm>
              <a:off x="3586578" y="5020074"/>
              <a:ext cx="5518213" cy="40011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ea typeface="+mn-lt"/>
                  <a:cs typeface="+mn-lt"/>
                </a:rPr>
                <a:t>Also derived by </a:t>
              </a:r>
              <a:r>
                <a:rPr lang="en-US" sz="2000" b="1">
                  <a:solidFill>
                    <a:srgbClr val="000000"/>
                  </a:solidFill>
                  <a:ea typeface="+mn-lt"/>
                  <a:cs typeface="+mn-lt"/>
                </a:rPr>
                <a:t>Rudin (2019)</a:t>
              </a:r>
              <a:endParaRPr lang="en-US">
                <a:cs typeface="Calibri" panose="020F0502020204030204"/>
              </a:endParaRPr>
            </a:p>
          </p:txBody>
        </p:sp>
        <p:sp>
          <p:nvSpPr>
            <p:cNvPr id="21" name="Arrow: Bent 20">
              <a:extLst>
                <a:ext uri="{FF2B5EF4-FFF2-40B4-BE49-F238E27FC236}">
                  <a16:creationId xmlns:a16="http://schemas.microsoft.com/office/drawing/2014/main" id="{AAF20FFC-196B-43D6-84FC-BCA993CF80B0}"/>
                </a:ext>
              </a:extLst>
            </p:cNvPr>
            <p:cNvSpPr/>
            <p:nvPr/>
          </p:nvSpPr>
          <p:spPr>
            <a:xfrm flipV="1">
              <a:off x="3022092" y="4917379"/>
              <a:ext cx="469604" cy="398721"/>
            </a:xfrm>
            <a:prstGeom prst="bent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D72583A-F126-41B0-93F1-DDBCDDCC38B7}"/>
              </a:ext>
            </a:extLst>
          </p:cNvPr>
          <p:cNvGrpSpPr/>
          <p:nvPr/>
        </p:nvGrpSpPr>
        <p:grpSpPr>
          <a:xfrm>
            <a:off x="9261207" y="4070496"/>
            <a:ext cx="2761780" cy="2126510"/>
            <a:chOff x="9261207" y="4070496"/>
            <a:chExt cx="2761780" cy="2126510"/>
          </a:xfrm>
        </p:grpSpPr>
        <p:sp>
          <p:nvSpPr>
            <p:cNvPr id="22" name="Right Brace 21">
              <a:extLst>
                <a:ext uri="{FF2B5EF4-FFF2-40B4-BE49-F238E27FC236}">
                  <a16:creationId xmlns:a16="http://schemas.microsoft.com/office/drawing/2014/main" id="{35378ADB-669E-4FED-B614-BEEA1DF1D65F}"/>
                </a:ext>
              </a:extLst>
            </p:cNvPr>
            <p:cNvSpPr/>
            <p:nvPr/>
          </p:nvSpPr>
          <p:spPr>
            <a:xfrm>
              <a:off x="9261207" y="4070496"/>
              <a:ext cx="345558" cy="2126510"/>
            </a:xfrm>
            <a:prstGeom prst="rightBrac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7F653E2-A1CE-48EC-986D-CD9093CCEDF5}"/>
                </a:ext>
              </a:extLst>
            </p:cNvPr>
            <p:cNvSpPr txBox="1"/>
            <p:nvPr/>
          </p:nvSpPr>
          <p:spPr>
            <a:xfrm>
              <a:off x="9634205" y="4574880"/>
              <a:ext cx="2388782" cy="1200329"/>
            </a:xfrm>
            <a:prstGeom prst="rect">
              <a:avLst/>
            </a:prstGeom>
            <a:solidFill>
              <a:schemeClr val="bg1"/>
            </a:solidFill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Ban </a:t>
              </a:r>
              <a:r>
                <a:rPr lang="en-US" b="1"/>
                <a:t>constructional mismatches</a:t>
              </a:r>
              <a:r>
                <a:rPr lang="en-US"/>
                <a:t> based on </a:t>
              </a:r>
              <a:r>
                <a:rPr lang="en-US">
                  <a:solidFill>
                    <a:srgbClr val="C00000"/>
                  </a:solidFill>
                </a:rPr>
                <a:t>lexical mismatches</a:t>
              </a:r>
              <a:r>
                <a:rPr lang="en-US"/>
                <a:t> that produce them.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09971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0BCBC-5253-4EAF-A71E-6F4EF2368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cs typeface="Calibri Light"/>
              </a:rPr>
              <a:t>Aside: VP-ellipsis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097A0F-1745-4E02-B0F0-598D13BE0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Till Poppels &amp; Andy Kehler  |  ECBAE 2020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1BBAFB-37D1-4C71-B75B-F93AD7ED7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6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D9506-2BCF-4E9F-A3CD-A03BD8F2EF07}"/>
              </a:ext>
            </a:extLst>
          </p:cNvPr>
          <p:cNvSpPr txBox="1"/>
          <p:nvPr/>
        </p:nvSpPr>
        <p:spPr>
          <a:xfrm>
            <a:off x="949842" y="1835888"/>
            <a:ext cx="4958316" cy="2462213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u="sng" dirty="0">
                <a:solidFill>
                  <a:srgbClr val="000000"/>
                </a:solidFill>
                <a:ea typeface="+mn-lt"/>
                <a:cs typeface="+mn-lt"/>
              </a:rPr>
              <a:t>Voice</a:t>
            </a:r>
            <a:r>
              <a:rPr lang="en-US" u="sng">
                <a:solidFill>
                  <a:srgbClr val="000000"/>
                </a:solidFill>
                <a:ea typeface="+mn-lt"/>
                <a:cs typeface="+mn-lt"/>
              </a:rPr>
              <a:t> &amp; VP-ellipsis:</a:t>
            </a:r>
            <a:endParaRPr lang="en-US">
              <a:solidFill>
                <a:srgbClr val="000000"/>
              </a:solidFill>
              <a:ea typeface="+mn-lt"/>
              <a:cs typeface="+mn-lt"/>
            </a:endParaRPr>
          </a:p>
          <a:p>
            <a:endParaRPr lang="en-US" u="sng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The problem was solved by Bill,</a:t>
            </a:r>
            <a:endParaRPr lang="en-US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and John did </a:t>
            </a:r>
            <a:r>
              <a:rPr lang="en-US" dirty="0">
                <a:solidFill>
                  <a:srgbClr val="C00000"/>
                </a:solidFill>
                <a:ea typeface="+mn-lt"/>
                <a:cs typeface="+mn-lt"/>
              </a:rPr>
              <a:t>#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(solve the problem), too.</a:t>
            </a:r>
          </a:p>
          <a:p>
            <a:endParaRPr lang="en-US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The problem was to have been solved,</a:t>
            </a:r>
          </a:p>
          <a:p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but obviously nobody did (solve the problem). </a:t>
            </a:r>
          </a:p>
          <a:p>
            <a:endParaRPr lang="en-US" sz="1400" dirty="0">
              <a:solidFill>
                <a:srgbClr val="000000"/>
              </a:solidFill>
              <a:cs typeface="Calibri"/>
            </a:endParaRPr>
          </a:p>
          <a:p>
            <a:pPr algn="r"/>
            <a:r>
              <a:rPr lang="en-US" sz="1400">
                <a:solidFill>
                  <a:srgbClr val="000000"/>
                </a:solidFill>
                <a:cs typeface="Calibri"/>
              </a:rPr>
              <a:t>(Kehler, 1993)</a:t>
            </a:r>
            <a:endParaRPr lang="en-US" sz="14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6241B6-31AE-4004-BC48-61E0B691284F}"/>
              </a:ext>
            </a:extLst>
          </p:cNvPr>
          <p:cNvSpPr txBox="1"/>
          <p:nvPr/>
        </p:nvSpPr>
        <p:spPr>
          <a:xfrm>
            <a:off x="6248400" y="1835887"/>
            <a:ext cx="4958316" cy="2462213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u="sng" dirty="0">
                <a:solidFill>
                  <a:schemeClr val="tx1"/>
                </a:solidFill>
                <a:ea typeface="+mn-lt"/>
                <a:cs typeface="+mn-lt"/>
              </a:rPr>
              <a:t>Tough movement</a:t>
            </a:r>
            <a:r>
              <a:rPr lang="en-US" u="sng">
                <a:solidFill>
                  <a:schemeClr val="tx1"/>
                </a:solidFill>
                <a:ea typeface="+mn-lt"/>
                <a:cs typeface="+mn-lt"/>
              </a:rPr>
              <a:t> &amp; VP-ellipsis: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It is easy to identify venomous snakes,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and 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poisonous plants are </a:t>
            </a:r>
            <a:r>
              <a:rPr lang="en-US" dirty="0">
                <a:solidFill>
                  <a:srgbClr val="C00000"/>
                </a:solidFill>
                <a:ea typeface="+mn-lt"/>
                <a:cs typeface="+mn-lt"/>
              </a:rPr>
              <a:t>#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(easy to identify), too.</a:t>
            </a:r>
          </a:p>
          <a:p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Venemous snakes are easy to identify, and most experienced hikers can (identify them).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endParaRPr lang="en-US" sz="1400" dirty="0">
              <a:solidFill>
                <a:schemeClr val="tx1"/>
              </a:solidFill>
              <a:cs typeface="Calibri"/>
            </a:endParaRPr>
          </a:p>
          <a:p>
            <a:pPr algn="r"/>
            <a:r>
              <a:rPr lang="en-US" sz="1400">
                <a:solidFill>
                  <a:schemeClr val="tx1"/>
                </a:solidFill>
                <a:cs typeface="Calibri"/>
              </a:rPr>
              <a:t>(Kertz, 2013)</a:t>
            </a:r>
            <a:endParaRPr lang="en-US" sz="1400">
              <a:solidFill>
                <a:schemeClr val="tx1"/>
              </a:solidFill>
              <a:ea typeface="+mn-lt"/>
              <a:cs typeface="+mn-lt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B9AD40E-36D1-43B8-AFA4-F94C6438BE73}"/>
              </a:ext>
            </a:extLst>
          </p:cNvPr>
          <p:cNvGrpSpPr/>
          <p:nvPr/>
        </p:nvGrpSpPr>
        <p:grpSpPr>
          <a:xfrm>
            <a:off x="2208028" y="2990619"/>
            <a:ext cx="8077201" cy="3481148"/>
            <a:chOff x="2367516" y="3176689"/>
            <a:chExt cx="8077201" cy="3481148"/>
          </a:xfrm>
        </p:grpSpPr>
        <p:pic>
          <p:nvPicPr>
            <p:cNvPr id="6" name="Picture 9" descr="A picture containing bird, flower, tree&#10;&#10;Description automatically generated">
              <a:extLst>
                <a:ext uri="{FF2B5EF4-FFF2-40B4-BE49-F238E27FC236}">
                  <a16:creationId xmlns:a16="http://schemas.microsoft.com/office/drawing/2014/main" id="{7C40AAB1-8DC1-47BF-8B16-CD46ED7866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67516" y="3176689"/>
              <a:ext cx="8077199" cy="34640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9BCB0F1-12E8-4C3D-B73C-48FED4ED6B1D}"/>
                </a:ext>
              </a:extLst>
            </p:cNvPr>
            <p:cNvSpPr txBox="1"/>
            <p:nvPr/>
          </p:nvSpPr>
          <p:spPr>
            <a:xfrm>
              <a:off x="7985051" y="6319283"/>
              <a:ext cx="2459666" cy="33855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/>
                <a:t>Merchant (2013)</a:t>
              </a:r>
              <a:endParaRPr lang="en-US" sz="1600"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106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3CE2225E-4A78-4FA7-AD25-7C8744A795D7}"/>
              </a:ext>
            </a:extLst>
          </p:cNvPr>
          <p:cNvSpPr txBox="1"/>
          <p:nvPr/>
        </p:nvSpPr>
        <p:spPr>
          <a:xfrm>
            <a:off x="6248400" y="1835887"/>
            <a:ext cx="4958316" cy="2462213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u="sng" dirty="0">
                <a:solidFill>
                  <a:schemeClr val="tx1"/>
                </a:solidFill>
                <a:ea typeface="+mn-lt"/>
                <a:cs typeface="+mn-lt"/>
              </a:rPr>
              <a:t>Tough movement</a:t>
            </a:r>
            <a:r>
              <a:rPr lang="en-US" u="sng">
                <a:solidFill>
                  <a:schemeClr val="tx1"/>
                </a:solidFill>
                <a:ea typeface="+mn-lt"/>
                <a:cs typeface="+mn-lt"/>
              </a:rPr>
              <a:t> &amp; VP-ellipsis: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It is easy to identify venemous snakes,</a:t>
            </a:r>
          </a:p>
          <a:p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and 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poisonous plants are </a:t>
            </a:r>
            <a:r>
              <a:rPr lang="en-US" dirty="0">
                <a:solidFill>
                  <a:srgbClr val="C00000"/>
                </a:solidFill>
                <a:ea typeface="+mn-lt"/>
                <a:cs typeface="+mn-lt"/>
              </a:rPr>
              <a:t>#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(easy to identify), too.</a:t>
            </a:r>
          </a:p>
          <a:p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Venemous snakes are easy to identify, and most experienced hikers can (identify them).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endParaRPr lang="en-US" sz="1400" dirty="0">
              <a:solidFill>
                <a:schemeClr val="tx1"/>
              </a:solidFill>
              <a:cs typeface="Calibri"/>
            </a:endParaRPr>
          </a:p>
          <a:p>
            <a:pPr algn="r"/>
            <a:r>
              <a:rPr lang="en-US" sz="1400">
                <a:solidFill>
                  <a:schemeClr val="tx1"/>
                </a:solidFill>
                <a:cs typeface="Calibri"/>
              </a:rPr>
              <a:t>(Kertz, 2013)</a:t>
            </a:r>
            <a:endParaRPr lang="en-US" sz="140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20BCBC-5253-4EAF-A71E-6F4EF2368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cs typeface="Calibri Light"/>
              </a:rPr>
              <a:t>Research Question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097A0F-1745-4E02-B0F0-598D13BE0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Till Poppels &amp; Andy Kehler  |  ECBAE 2020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1BBAFB-37D1-4C71-B75B-F93AD7ED7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7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D9506-2BCF-4E9F-A3CD-A03BD8F2EF07}"/>
              </a:ext>
            </a:extLst>
          </p:cNvPr>
          <p:cNvSpPr txBox="1"/>
          <p:nvPr/>
        </p:nvSpPr>
        <p:spPr>
          <a:xfrm>
            <a:off x="949842" y="1835888"/>
            <a:ext cx="4958316" cy="2462213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u="sng" dirty="0">
                <a:solidFill>
                  <a:srgbClr val="000000"/>
                </a:solidFill>
                <a:ea typeface="+mn-lt"/>
                <a:cs typeface="+mn-lt"/>
              </a:rPr>
              <a:t>Voice</a:t>
            </a:r>
            <a:r>
              <a:rPr lang="en-US" u="sng">
                <a:solidFill>
                  <a:srgbClr val="000000"/>
                </a:solidFill>
                <a:ea typeface="+mn-lt"/>
                <a:cs typeface="+mn-lt"/>
              </a:rPr>
              <a:t> &amp; VP-ellipsis:</a:t>
            </a:r>
            <a:endParaRPr lang="en-US">
              <a:solidFill>
                <a:srgbClr val="000000"/>
              </a:solidFill>
              <a:ea typeface="+mn-lt"/>
              <a:cs typeface="+mn-lt"/>
            </a:endParaRPr>
          </a:p>
          <a:p>
            <a:endParaRPr lang="en-US" u="sng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The problem was solved by Bill,</a:t>
            </a:r>
            <a:endParaRPr lang="en-US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and John did </a:t>
            </a:r>
            <a:r>
              <a:rPr lang="en-US" dirty="0">
                <a:solidFill>
                  <a:srgbClr val="C00000"/>
                </a:solidFill>
                <a:ea typeface="+mn-lt"/>
                <a:cs typeface="+mn-lt"/>
              </a:rPr>
              <a:t>#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(solve the problem), too.</a:t>
            </a:r>
          </a:p>
          <a:p>
            <a:endParaRPr lang="en-US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The problem was to have been solved,</a:t>
            </a:r>
          </a:p>
          <a:p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but obviously nobody did (solve the problem). </a:t>
            </a:r>
          </a:p>
          <a:p>
            <a:endParaRPr lang="en-US" sz="1400" dirty="0">
              <a:solidFill>
                <a:srgbClr val="000000"/>
              </a:solidFill>
              <a:cs typeface="Calibri"/>
            </a:endParaRPr>
          </a:p>
          <a:p>
            <a:pPr algn="r"/>
            <a:r>
              <a:rPr lang="en-US" sz="1400">
                <a:solidFill>
                  <a:srgbClr val="000000"/>
                </a:solidFill>
                <a:cs typeface="Calibri"/>
              </a:rPr>
              <a:t>(Kehler, 1993)</a:t>
            </a:r>
            <a:endParaRPr lang="en-US" sz="14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60F2E8-CC10-457B-A8F4-0260A8E88182}"/>
              </a:ext>
            </a:extLst>
          </p:cNvPr>
          <p:cNvSpPr txBox="1"/>
          <p:nvPr/>
        </p:nvSpPr>
        <p:spPr>
          <a:xfrm>
            <a:off x="3244702" y="4706678"/>
            <a:ext cx="5693734" cy="1477328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u="sng">
                <a:solidFill>
                  <a:schemeClr val="tx1"/>
                </a:solidFill>
                <a:ea typeface="+mn-lt"/>
                <a:cs typeface="+mn-lt"/>
              </a:rPr>
              <a:t>Our Research Question:</a:t>
            </a: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  do all </a:t>
            </a:r>
            <a:r>
              <a:rPr lang="en-US" b="1">
                <a:solidFill>
                  <a:schemeClr val="tx1"/>
                </a:solidFill>
                <a:ea typeface="+mn-lt"/>
                <a:cs typeface="+mn-lt"/>
              </a:rPr>
              <a:t>constructional mismatches </a:t>
            </a: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render </a:t>
            </a:r>
            <a:r>
              <a:rPr lang="en-US" b="1">
                <a:solidFill>
                  <a:schemeClr val="tx1"/>
                </a:solidFill>
                <a:ea typeface="+mn-lt"/>
                <a:cs typeface="+mn-lt"/>
              </a:rPr>
              <a:t>sluicing</a:t>
            </a: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 categorically ungrammatical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?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Experiment 1:  </a:t>
            </a:r>
            <a:r>
              <a:rPr lang="en-US" b="1" dirty="0">
                <a:solidFill>
                  <a:schemeClr val="tx1"/>
                </a:solidFill>
                <a:ea typeface="+mn-lt"/>
                <a:cs typeface="+mn-lt"/>
              </a:rPr>
              <a:t>tough movement</a:t>
            </a:r>
          </a:p>
          <a:p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Experiment 2:  </a:t>
            </a:r>
            <a:r>
              <a:rPr lang="en-US" b="1">
                <a:solidFill>
                  <a:schemeClr val="tx1"/>
                </a:solidFill>
                <a:ea typeface="+mn-lt"/>
                <a:cs typeface="+mn-lt"/>
              </a:rPr>
              <a:t>voice mismatches</a:t>
            </a:r>
            <a:endParaRPr lang="en-US" b="1" dirty="0">
              <a:solidFill>
                <a:schemeClr val="tx1"/>
              </a:solidFill>
              <a:ea typeface="+mn-lt"/>
              <a:cs typeface="+mn-lt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F48034F-590D-4DF5-BA7D-F9C9ECD09BFC}"/>
              </a:ext>
            </a:extLst>
          </p:cNvPr>
          <p:cNvGrpSpPr/>
          <p:nvPr/>
        </p:nvGrpSpPr>
        <p:grpSpPr>
          <a:xfrm>
            <a:off x="2208028" y="2990619"/>
            <a:ext cx="8077201" cy="3481148"/>
            <a:chOff x="2367516" y="3176689"/>
            <a:chExt cx="8077201" cy="3481148"/>
          </a:xfrm>
        </p:grpSpPr>
        <p:pic>
          <p:nvPicPr>
            <p:cNvPr id="11" name="Picture 9" descr="A picture containing bird, flower, tree&#10;&#10;Description automatically generated">
              <a:extLst>
                <a:ext uri="{FF2B5EF4-FFF2-40B4-BE49-F238E27FC236}">
                  <a16:creationId xmlns:a16="http://schemas.microsoft.com/office/drawing/2014/main" id="{E40E14AD-5725-41C5-BD96-D8C35FD95C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67516" y="3176689"/>
              <a:ext cx="8077199" cy="34640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9707BCB-57A2-4114-BA60-9ADAB22E4BCD}"/>
                </a:ext>
              </a:extLst>
            </p:cNvPr>
            <p:cNvSpPr txBox="1"/>
            <p:nvPr/>
          </p:nvSpPr>
          <p:spPr>
            <a:xfrm>
              <a:off x="7985051" y="6319283"/>
              <a:ext cx="2459666" cy="33855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600"/>
                <a:t>Merchant (2013)</a:t>
              </a:r>
              <a:endParaRPr lang="en-US" sz="1600"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749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CFF36-EAC1-4A56-9255-FD6BC3E1E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Experiment 1: tough movement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AEEE0-9211-43C3-9072-050F247D2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0043"/>
            <a:ext cx="10515600" cy="9666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400">
                <a:cs typeface="Calibri"/>
              </a:rPr>
              <a:t>It's easy to replace brake fluid</a:t>
            </a:r>
            <a:endParaRPr lang="en-US">
              <a:cs typeface="Calibri"/>
            </a:endParaRPr>
          </a:p>
          <a:p>
            <a:pPr marL="0" indent="0" algn="ctr">
              <a:buNone/>
            </a:pPr>
            <a:r>
              <a:rPr lang="en-US" sz="2400">
                <a:cs typeface="Calibri"/>
              </a:rPr>
              <a:t>if you know how (to replace it).</a:t>
            </a:r>
            <a:endParaRPr lang="en-US">
              <a:cs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5E5395-E14F-4FCD-9A0D-EBD7C2FDA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29FE8-727C-4AFF-AEF6-B53C7AAFC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Till Poppels &amp; Andy Kehler  |  ECBAE 2020 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EC2F6FD-85C3-49F5-8BB3-352423ECE994}"/>
              </a:ext>
            </a:extLst>
          </p:cNvPr>
          <p:cNvSpPr txBox="1">
            <a:spLocks/>
          </p:cNvSpPr>
          <p:nvPr/>
        </p:nvSpPr>
        <p:spPr>
          <a:xfrm>
            <a:off x="831112" y="3484304"/>
            <a:ext cx="10515600" cy="9666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>
                <a:solidFill>
                  <a:srgbClr val="C00000"/>
                </a:solidFill>
                <a:ea typeface="+mn-lt"/>
                <a:cs typeface="+mn-lt"/>
              </a:rPr>
              <a:t>Brake fluid</a:t>
            </a:r>
            <a:r>
              <a:rPr lang="en-US" sz="2400">
                <a:ea typeface="+mn-lt"/>
                <a:cs typeface="+mn-lt"/>
              </a:rPr>
              <a:t> is easy to replace </a:t>
            </a:r>
            <a:r>
              <a:rPr lang="en-US" sz="2400" b="1" i="1">
                <a:solidFill>
                  <a:srgbClr val="C00000"/>
                </a:solidFill>
                <a:ea typeface="+mn-lt"/>
                <a:cs typeface="+mn-lt"/>
              </a:rPr>
              <a:t>t</a:t>
            </a:r>
            <a:endParaRPr lang="en-US" sz="2400" b="1" dirty="0">
              <a:solidFill>
                <a:srgbClr val="C00000"/>
              </a:solidFill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2400">
                <a:ea typeface="+mn-lt"/>
                <a:cs typeface="+mn-lt"/>
              </a:rPr>
              <a:t>if you know how </a:t>
            </a:r>
            <a:r>
              <a:rPr lang="en-US" sz="2400" b="1">
                <a:solidFill>
                  <a:srgbClr val="C00000"/>
                </a:solidFill>
                <a:ea typeface="+mn-lt"/>
                <a:cs typeface="+mn-lt"/>
              </a:rPr>
              <a:t>?</a:t>
            </a:r>
            <a:r>
              <a:rPr lang="en-US" sz="2400">
                <a:ea typeface="+mn-lt"/>
                <a:cs typeface="+mn-lt"/>
              </a:rPr>
              <a:t>(to replace it).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5D4453D-CA46-4FF5-AB22-4A7D504E2440}"/>
              </a:ext>
            </a:extLst>
          </p:cNvPr>
          <p:cNvSpPr txBox="1">
            <a:spLocks/>
          </p:cNvSpPr>
          <p:nvPr/>
        </p:nvSpPr>
        <p:spPr>
          <a:xfrm>
            <a:off x="839972" y="4822234"/>
            <a:ext cx="10515600" cy="9666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>
                <a:solidFill>
                  <a:srgbClr val="C00000"/>
                </a:solidFill>
                <a:ea typeface="+mn-lt"/>
                <a:cs typeface="+mn-lt"/>
              </a:rPr>
              <a:t>Brake fluid</a:t>
            </a:r>
            <a:r>
              <a:rPr lang="en-US" sz="2400">
                <a:ea typeface="+mn-lt"/>
                <a:cs typeface="+mn-lt"/>
              </a:rPr>
              <a:t> is easy to replace </a:t>
            </a:r>
            <a:r>
              <a:rPr lang="en-US" sz="2400" b="1" i="1">
                <a:solidFill>
                  <a:srgbClr val="C00000"/>
                </a:solidFill>
                <a:ea typeface="+mn-lt"/>
                <a:cs typeface="+mn-lt"/>
              </a:rPr>
              <a:t>t</a:t>
            </a:r>
            <a:endParaRPr lang="en-US" sz="2400" b="1" dirty="0">
              <a:solidFill>
                <a:srgbClr val="C00000"/>
              </a:solidFill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2400">
                <a:ea typeface="+mn-lt"/>
                <a:cs typeface="+mn-lt"/>
              </a:rPr>
              <a:t>if you know </a:t>
            </a:r>
            <a:r>
              <a:rPr lang="en-US" sz="2400" b="1">
                <a:solidFill>
                  <a:srgbClr val="C00000"/>
                </a:solidFill>
                <a:ea typeface="+mn-lt"/>
                <a:cs typeface="+mn-lt"/>
              </a:rPr>
              <a:t>when</a:t>
            </a:r>
            <a:r>
              <a:rPr lang="en-US" sz="2400" dirty="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2400" b="1">
                <a:solidFill>
                  <a:srgbClr val="C00000"/>
                </a:solidFill>
                <a:ea typeface="+mn-lt"/>
                <a:cs typeface="+mn-lt"/>
              </a:rPr>
              <a:t>?</a:t>
            </a:r>
            <a:r>
              <a:rPr lang="en-US" sz="2400">
                <a:ea typeface="+mn-lt"/>
                <a:cs typeface="+mn-lt"/>
              </a:rPr>
              <a:t>(to replace it).</a:t>
            </a:r>
          </a:p>
        </p:txBody>
      </p:sp>
    </p:spTree>
    <p:extLst>
      <p:ext uri="{BB962C8B-B14F-4D97-AF65-F5344CB8AC3E}">
        <p14:creationId xmlns:p14="http://schemas.microsoft.com/office/powerpoint/2010/main" val="154729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CFF36-EAC1-4A56-9255-FD6BC3E1E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Experiment 1: tough movement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5E5395-E14F-4FCD-9A0D-EBD7C2FDA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29FE8-727C-4AFF-AEF6-B53C7AAFC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Till Poppels &amp; Andy Kehler  |  ECBAE 2020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7AAB3E-2F3D-4FFD-B9B7-A37FE5032ABB}"/>
              </a:ext>
            </a:extLst>
          </p:cNvPr>
          <p:cNvSpPr txBox="1"/>
          <p:nvPr/>
        </p:nvSpPr>
        <p:spPr>
          <a:xfrm>
            <a:off x="1490329" y="2296633"/>
            <a:ext cx="9548035" cy="3322448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400" u="sng" dirty="0">
                <a:solidFill>
                  <a:srgbClr val="000000"/>
                </a:solidFill>
                <a:ea typeface="+mn-lt"/>
                <a:cs typeface="+mn-lt"/>
              </a:rPr>
              <a:t>24 items:</a:t>
            </a:r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 </a:t>
            </a:r>
            <a:r>
              <a:rPr lang="en-US" sz="2400">
                <a:solidFill>
                  <a:schemeClr val="tx1">
                    <a:lumMod val="50000"/>
                    <a:lumOff val="50000"/>
                  </a:schemeClr>
                </a:solidFill>
                <a:ea typeface="+mn-lt"/>
                <a:cs typeface="+mn-lt"/>
              </a:rPr>
              <a:t>(2x2x3 within-item design)</a:t>
            </a:r>
            <a:endParaRPr lang="en-US" sz="2400" dirty="0">
              <a:solidFill>
                <a:srgbClr val="000000"/>
              </a:solidFill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700" dirty="0">
              <a:solidFill>
                <a:srgbClr val="000000"/>
              </a:solidFill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It's easy to replace brake fluid if you know {how|when|where}.</a:t>
            </a:r>
            <a:endParaRPr lang="en-US" sz="2400" dirty="0">
              <a:solidFill>
                <a:srgbClr val="000000"/>
              </a:solidFill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400">
                <a:solidFill>
                  <a:srgbClr val="C00000"/>
                </a:solidFill>
                <a:ea typeface="+mn-lt"/>
                <a:cs typeface="+mn-lt"/>
              </a:rPr>
              <a:t>Brake fluid</a:t>
            </a: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 is easy to replace </a:t>
            </a:r>
            <a:r>
              <a:rPr lang="en-US" sz="2400" i="1">
                <a:solidFill>
                  <a:srgbClr val="C00000"/>
                </a:solidFill>
                <a:ea typeface="+mn-lt"/>
                <a:cs typeface="+mn-lt"/>
              </a:rPr>
              <a:t>t</a:t>
            </a: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 if you know {how|when|where}.</a:t>
            </a:r>
            <a:endParaRPr lang="en-US" sz="2400" dirty="0">
              <a:solidFill>
                <a:srgbClr val="000000"/>
              </a:solidFill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400">
                <a:solidFill>
                  <a:srgbClr val="000000"/>
                </a:solidFill>
              </a:rPr>
              <a:t>It's easy to replace brake fluid if you know {how|when|where} to replace it.</a:t>
            </a:r>
            <a:endParaRPr lang="en-US" sz="2400" dirty="0">
              <a:solidFill>
                <a:srgbClr val="000000"/>
              </a:solidFill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400">
                <a:solidFill>
                  <a:srgbClr val="C00000"/>
                </a:solidFill>
              </a:rPr>
              <a:t>Brake fluid</a:t>
            </a:r>
            <a:r>
              <a:rPr lang="en-US" sz="2400">
                <a:solidFill>
                  <a:srgbClr val="000000"/>
                </a:solidFill>
              </a:rPr>
              <a:t> is easy to replace </a:t>
            </a:r>
            <a:r>
              <a:rPr lang="en-US" sz="2400" i="1">
                <a:solidFill>
                  <a:srgbClr val="C00000"/>
                </a:solidFill>
              </a:rPr>
              <a:t>t</a:t>
            </a:r>
            <a:r>
              <a:rPr lang="en-US" sz="2400">
                <a:solidFill>
                  <a:srgbClr val="000000"/>
                </a:solidFill>
              </a:rPr>
              <a:t> if you know {how|when|where} to replace it.</a:t>
            </a:r>
            <a:endParaRPr lang="en-US" sz="2400" dirty="0">
              <a:solidFill>
                <a:srgbClr val="000000"/>
              </a:solidFill>
              <a:ea typeface="+mn-lt"/>
              <a:cs typeface="+mn-lt"/>
            </a:endParaRPr>
          </a:p>
          <a:p>
            <a:pPr algn="l">
              <a:lnSpc>
                <a:spcPct val="90000"/>
              </a:lnSpc>
              <a:spcBef>
                <a:spcPts val="1000"/>
              </a:spcBef>
            </a:pPr>
            <a:endParaRPr lang="en-US" sz="2400" dirty="0">
              <a:solidFill>
                <a:srgbClr val="000000"/>
              </a:solidFill>
              <a:cs typeface="Calibri"/>
            </a:endParaRPr>
          </a:p>
          <a:p>
            <a:r>
              <a:rPr lang="en-US" sz="2400">
                <a:solidFill>
                  <a:schemeClr val="tx1"/>
                </a:solidFill>
                <a:cs typeface="Calibri"/>
              </a:rPr>
              <a:t>48 fillers, 41 Mechanical Turk participants</a:t>
            </a:r>
            <a:endParaRPr lang="en-US" sz="24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77539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Anything can be elided if you know how</vt:lpstr>
      <vt:lpstr>A brief history of sluicing</vt:lpstr>
      <vt:lpstr>A brief history of sluicing</vt:lpstr>
      <vt:lpstr>A brief history of sluicing: hybrid identity</vt:lpstr>
      <vt:lpstr>A brief history of sluicing: hybrid identity</vt:lpstr>
      <vt:lpstr>Aside: VP-ellipsis</vt:lpstr>
      <vt:lpstr>Research Question</vt:lpstr>
      <vt:lpstr>Experiment 1: tough movement</vt:lpstr>
      <vt:lpstr>Experiment 1: tough movement</vt:lpstr>
      <vt:lpstr>PowerPoint Presentation</vt:lpstr>
      <vt:lpstr>Experiment 1: Discussion</vt:lpstr>
      <vt:lpstr>Experiment 2: voice mismatches</vt:lpstr>
      <vt:lpstr>Experiment 2: voice mismatches</vt:lpstr>
      <vt:lpstr>PowerPoint Presentation</vt:lpstr>
      <vt:lpstr>Experiment 2: Discussion</vt:lpstr>
      <vt:lpstr>The when/where penalty (Experiment 1)</vt:lpstr>
      <vt:lpstr>The when/where penalty (Experiment 1)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2719</cp:revision>
  <dcterms:created xsi:type="dcterms:W3CDTF">2020-07-06T16:07:37Z</dcterms:created>
  <dcterms:modified xsi:type="dcterms:W3CDTF">2020-07-16T16:53:16Z</dcterms:modified>
</cp:coreProperties>
</file>